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Lst>
  <p:sldSz cy="6858000" cx="9144000"/>
  <p:notesSz cx="6797675" cy="992822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46400" cy="4968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51275" y="0"/>
            <a:ext cx="2946400" cy="4968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06463" y="4716463"/>
            <a:ext cx="4984750" cy="446722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36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431338"/>
            <a:ext cx="2946400" cy="4968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51275" y="9431338"/>
            <a:ext cx="2946400" cy="4968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p2:notes"/>
          <p:cNvSpPr txBox="1"/>
          <p:nvPr>
            <p:ph idx="12" type="sldNum"/>
          </p:nvPr>
        </p:nvSpPr>
        <p:spPr>
          <a:xfrm>
            <a:off x="3851275" y="9431338"/>
            <a:ext cx="2946400" cy="4968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
        <p:nvSpPr>
          <p:cNvPr id="85" name="Google Shape;85;p2:notes"/>
          <p:cNvSpPr/>
          <p:nvPr>
            <p:ph idx="2" type="sldImg"/>
          </p:nvPr>
        </p:nvSpPr>
        <p:spPr>
          <a:xfrm>
            <a:off x="917575" y="744538"/>
            <a:ext cx="4962525" cy="3722687"/>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86" name="Google Shape;86;p2:notes"/>
          <p:cNvSpPr txBox="1"/>
          <p:nvPr>
            <p:ph idx="1" type="body"/>
          </p:nvPr>
        </p:nvSpPr>
        <p:spPr>
          <a:xfrm>
            <a:off x="906463" y="4716463"/>
            <a:ext cx="4984750" cy="4467225"/>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df5fa2536_0_84: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df5fa2536_0_84: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6" name="Google Shape;156;g7df5fa2536_0_84: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df5fa2536_0_75: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df5fa2536_0_75: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3" name="Google Shape;163;g7df5fa2536_0_75: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df5fa2536_0_158: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df5fa2536_0_158: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1" name="Google Shape;171;g7df5fa2536_0_158: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df5fa2536_0_175: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df5fa2536_0_175: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9" name="Google Shape;179;g7df5fa2536_0_175: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df5fa2536_0_64: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df5fa2536_0_64: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 name="Google Shape;187;g7df5fa2536_0_64: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df5fa2536_0_54: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df5fa2536_0_54: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5" name="Google Shape;195;g7df5fa2536_0_54: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df5fa2536_0_43: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df5fa2536_0_43: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 name="Google Shape;203;g7df5fa2536_0_43: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df5fa2536_0_182: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df5fa2536_0_182: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1" name="Google Shape;211;g7df5fa2536_0_182: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df5fa2536_0_191: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7df5fa2536_0_191: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8" name="Google Shape;218;g7df5fa2536_0_191: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df5fa2536_3_6: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df5fa2536_3_6: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4" name="Google Shape;224;g7df5fa2536_3_6: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0c2552930_0_0: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92" name="Google Shape;92;g70c2552930_0_0: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3" name="Google Shape;93;g70c2552930_0_0: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7df3dca2ab_0_6: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df3dca2ab_0_6: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0" name="Google Shape;230;g7df3dca2ab_0_6: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df3dca2ab_0_36: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7df3dca2ab_0_36: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7" name="Google Shape;237;g7df3dca2ab_0_36: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7df3dca2ab_0_18: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df3dca2ab_0_18: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4" name="Google Shape;244;g7df3dca2ab_0_18: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df3dca2ab_0_42: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df3dca2ab_0_42: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1" name="Google Shape;251;g7df3dca2ab_0_42: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df3dca2ab_0_24: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df3dca2ab_0_24: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8" name="Google Shape;258;g7df3dca2ab_0_24: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7df3dca2ab_0_48: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df3dca2ab_0_48: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 name="Google Shape;265;g7df3dca2ab_0_48: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df3dca2ab_0_60: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df3dca2ab_0_60: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2" name="Google Shape;272;g7df3dca2ab_0_60: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df342baaf_2_0: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df342baaf_2_0: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0" name="Google Shape;280;g7df342baaf_2_0: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6af084388f_0_0: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6af084388f_0_0: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7" name="Google Shape;287;g6af084388f_0_0: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af084388f_0_7: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af084388f_0_7: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5" name="Google Shape;295;g6af084388f_0_7: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df5fa2536_3_0: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99" name="Google Shape;99;g7df5fa2536_3_0: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0" name="Google Shape;100;g7df5fa2536_3_0: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af084388f_0_24: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af084388f_0_24: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2" name="Google Shape;302;g6af084388f_0_24: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7df5fa2536_0_0: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df5fa2536_0_0: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9" name="Google Shape;309;g7df5fa2536_0_0: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6af084388f_0_13: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6af084388f_0_13: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6" name="Google Shape;316;g6af084388f_0_13: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6af084388f_0_36: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af084388f_0_36: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2" name="Google Shape;322;g6af084388f_0_36: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8e786fe43e_0_72: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e786fe43e_0_72: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9" name="Google Shape;329;g8e786fe43e_0_72: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8e786fe43e_0_78: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e786fe43e_0_78: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5" name="Google Shape;335;g8e786fe43e_0_78: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8e786fe43e_0_84: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e786fe43e_0_84: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2" name="Google Shape;342;g8e786fe43e_0_84: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8e786fe43e_0_91: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e786fe43e_0_91: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0" name="Google Shape;350;g8e786fe43e_0_91: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8e786fe43e_0_99: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8e786fe43e_0_99: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9" name="Google Shape;359;g8e786fe43e_0_99: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8e786fe43e_0_105: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e786fe43e_0_105: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6" name="Google Shape;366;g8e786fe43e_0_105: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df5fa2536_0_34: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df5fa2536_0_34: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6" name="Google Shape;106;g7df5fa2536_0_34: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8e786fe43e_0_113: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8e786fe43e_0_113: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4" name="Google Shape;374;g8e786fe43e_0_113: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8e786fe43e_0_66: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8e786fe43e_0_66: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1" name="Google Shape;381;g8e786fe43e_0_66: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70c2552930_0_18: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70c2552930_0_18: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8" name="Google Shape;388;g70c2552930_0_18: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7df5fa2536_0_302: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7df5fa2536_0_302: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7" name="Google Shape;397;g7df5fa2536_0_302: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7df5fa2536_0_311: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7df5fa2536_0_311: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8" name="Google Shape;408;g7df5fa2536_0_311: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8ba7c4a722_0_0: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8ba7c4a722_0_0: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9" name="Google Shape;419;g8ba7c4a722_0_0: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8ba7c4a722_0_7: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ba7c4a722_0_7: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5" name="Google Shape;425;g8ba7c4a722_0_7: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8ba7c4a722_0_14: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8ba7c4a722_0_14: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1" name="Google Shape;431;g8ba7c4a722_0_14: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8ba7c4a722_0_21: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8ba7c4a722_0_21: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7" name="Google Shape;437;g8ba7c4a722_0_21: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8ba7c4a722_0_29: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ba7c4a722_0_29: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3" name="Google Shape;443;g8ba7c4a722_0_29: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df5fa2536_0_97: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df5fa2536_0_97: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4" name="Google Shape;114;g7df5fa2536_0_97: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8ba7c4a722_0_36: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8ba7c4a722_0_36: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9" name="Google Shape;449;g8ba7c4a722_0_36: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6af084388f_0_66: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6af084388f_0_66: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5" name="Google Shape;455;g6af084388f_0_66: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7df5fa2536_0_202: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7df5fa2536_0_202: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2" name="Google Shape;462;g7df5fa2536_0_202: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7df5fa2536_0_209: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7df5fa2536_0_209: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0" name="Google Shape;470;g7df5fa2536_0_209: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7df5fa2536_0_223: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7df5fa2536_0_223: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2" name="Google Shape;482;g7df5fa2536_0_223: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7df5fa2536_0_237: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7df5fa2536_0_237: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4" name="Google Shape;494;g7df5fa2536_0_237: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7df5fa2536_0_249: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7df5fa2536_0_249: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7" name="Google Shape;507;g7df5fa2536_0_249: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6af084388f_0_42: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6af084388f_0_42: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8" name="Google Shape;518;g6af084388f_0_42: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70c2552930_0_12: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70c2552930_0_12: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5" name="Google Shape;525;g70c2552930_0_12: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7df5fa2536_0_259: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7df5fa2536_0_259: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4" name="Google Shape;534;g7df5fa2536_0_259: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df5fa2536_0_119: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df5fa2536_0_119: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4" name="Google Shape;124;g7df5fa2536_0_119: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g8e786fe43e_0_2: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8e786fe43e_0_2: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3" name="Google Shape;543;g8e786fe43e_0_2: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8e786fe43e_0_8: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8e786fe43e_0_8: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0" name="Google Shape;550;g8e786fe43e_0_8: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g8e786fe43e_0_16: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8e786fe43e_0_16: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8" name="Google Shape;558;g8e786fe43e_0_16: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8e786fe43e_0_23: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8e786fe43e_0_23: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5" name="Google Shape;565;g8e786fe43e_0_23: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8e786fe43e_0_32: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8e786fe43e_0_32: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4" name="Google Shape;574;g8e786fe43e_0_32: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8e786fe43e_0_42: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8e786fe43e_0_42: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3" name="Google Shape;583;g8e786fe43e_0_42: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8e786fe43e_0_52: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8e786fe43e_0_52: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2" name="Google Shape;592;g8e786fe43e_0_52: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7df5fa2536_0_267: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7df5fa2536_0_267: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0" name="Google Shape;600;g7df5fa2536_0_267: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7df5fa2536_0_275: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7df5fa2536_0_275: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6" name="Google Shape;606;g7df5fa2536_0_275: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7df5fa2536_0_283: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7df5fa2536_0_283: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13" name="Google Shape;613;g7df5fa2536_0_283: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df5fa2536_0_146: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df5fa2536_0_146: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2" name="Google Shape;132;g7df5fa2536_0_146: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6af084388f_0_54: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6af084388f_0_54: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0" name="Google Shape;620;g6af084388f_0_54: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6af084388f_0_48: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6af084388f_0_48: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6" name="Google Shape;626;g6af084388f_0_48: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70c2552930_0_25: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70c2552930_0_25: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33" name="Google Shape;633;g70c2552930_0_25: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df5fa2536_0_127: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df5fa2536_0_127: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0" name="Google Shape;140;g7df5fa2536_0_127: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df5fa2536_0_105:notes"/>
          <p:cNvSpPr/>
          <p:nvPr>
            <p:ph idx="2" type="sldImg"/>
          </p:nvPr>
        </p:nvSpPr>
        <p:spPr>
          <a:xfrm>
            <a:off x="917575" y="744538"/>
            <a:ext cx="4962600" cy="37227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df5fa2536_0_105:notes"/>
          <p:cNvSpPr txBox="1"/>
          <p:nvPr>
            <p:ph idx="1" type="body"/>
          </p:nvPr>
        </p:nvSpPr>
        <p:spPr>
          <a:xfrm>
            <a:off x="906463" y="4716463"/>
            <a:ext cx="4984800" cy="4467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9" name="Google Shape;149;g7df5fa2536_0_105:notes"/>
          <p:cNvSpPr txBox="1"/>
          <p:nvPr>
            <p:ph idx="12" type="sldNum"/>
          </p:nvPr>
        </p:nvSpPr>
        <p:spPr>
          <a:xfrm>
            <a:off x="3851275" y="9431338"/>
            <a:ext cx="2946300" cy="4968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609600" y="2209800"/>
            <a:ext cx="8229600" cy="1828800"/>
          </a:xfrm>
          <a:prstGeom prst="rect">
            <a:avLst/>
          </a:prstGeom>
          <a:noFill/>
          <a:ln>
            <a:noFill/>
          </a:ln>
        </p:spPr>
        <p:txBody>
          <a:bodyPr anchorCtr="0" anchor="ctr" bIns="45700" lIns="91425" spcFirstLastPara="1" rIns="91425" wrap="square" tIns="45700">
            <a:noAutofit/>
          </a:bodyPr>
          <a:lstStyle>
            <a:lvl1pPr lvl="0" rtl="0" algn="l">
              <a:lnSpc>
                <a:spcPct val="83000"/>
              </a:lnSpc>
              <a:spcBef>
                <a:spcPts val="0"/>
              </a:spcBef>
              <a:spcAft>
                <a:spcPts val="0"/>
              </a:spcAft>
              <a:buSzPts val="1400"/>
              <a:buNone/>
              <a:defRPr sz="5400"/>
            </a:lvl1pPr>
            <a:lvl2pPr lvl="1" rtl="0" algn="l">
              <a:lnSpc>
                <a:spcPct val="83000"/>
              </a:lnSpc>
              <a:spcBef>
                <a:spcPts val="0"/>
              </a:spcBef>
              <a:spcAft>
                <a:spcPts val="0"/>
              </a:spcAft>
              <a:buSzPts val="1400"/>
              <a:buNone/>
              <a:defRPr/>
            </a:lvl2pPr>
            <a:lvl3pPr lvl="2" rtl="0" algn="l">
              <a:lnSpc>
                <a:spcPct val="83000"/>
              </a:lnSpc>
              <a:spcBef>
                <a:spcPts val="0"/>
              </a:spcBef>
              <a:spcAft>
                <a:spcPts val="0"/>
              </a:spcAft>
              <a:buSzPts val="1400"/>
              <a:buNone/>
              <a:defRPr/>
            </a:lvl3pPr>
            <a:lvl4pPr lvl="3" rtl="0" algn="l">
              <a:lnSpc>
                <a:spcPct val="83000"/>
              </a:lnSpc>
              <a:spcBef>
                <a:spcPts val="0"/>
              </a:spcBef>
              <a:spcAft>
                <a:spcPts val="0"/>
              </a:spcAft>
              <a:buSzPts val="1400"/>
              <a:buNone/>
              <a:defRPr/>
            </a:lvl4pPr>
            <a:lvl5pPr lvl="4" rtl="0" algn="l">
              <a:lnSpc>
                <a:spcPct val="83000"/>
              </a:lnSpc>
              <a:spcBef>
                <a:spcPts val="0"/>
              </a:spcBef>
              <a:spcAft>
                <a:spcPts val="0"/>
              </a:spcAft>
              <a:buSzPts val="1400"/>
              <a:buNone/>
              <a:defRPr/>
            </a:lvl5pPr>
            <a:lvl6pPr lvl="5" rtl="0" algn="l">
              <a:lnSpc>
                <a:spcPct val="83000"/>
              </a:lnSpc>
              <a:spcBef>
                <a:spcPts val="0"/>
              </a:spcBef>
              <a:spcAft>
                <a:spcPts val="0"/>
              </a:spcAft>
              <a:buSzPts val="1400"/>
              <a:buNone/>
              <a:defRPr/>
            </a:lvl6pPr>
            <a:lvl7pPr lvl="6" rtl="0" algn="l">
              <a:lnSpc>
                <a:spcPct val="83000"/>
              </a:lnSpc>
              <a:spcBef>
                <a:spcPts val="0"/>
              </a:spcBef>
              <a:spcAft>
                <a:spcPts val="0"/>
              </a:spcAft>
              <a:buSzPts val="1400"/>
              <a:buNone/>
              <a:defRPr/>
            </a:lvl7pPr>
            <a:lvl8pPr lvl="7" rtl="0" algn="l">
              <a:lnSpc>
                <a:spcPct val="83000"/>
              </a:lnSpc>
              <a:spcBef>
                <a:spcPts val="0"/>
              </a:spcBef>
              <a:spcAft>
                <a:spcPts val="0"/>
              </a:spcAft>
              <a:buSzPts val="1400"/>
              <a:buNone/>
              <a:defRPr/>
            </a:lvl8pPr>
            <a:lvl9pPr lvl="8" rtl="0" algn="l">
              <a:lnSpc>
                <a:spcPct val="83000"/>
              </a:lnSpc>
              <a:spcBef>
                <a:spcPts val="0"/>
              </a:spcBef>
              <a:spcAft>
                <a:spcPts val="0"/>
              </a:spcAft>
              <a:buSzPts val="1400"/>
              <a:buNone/>
              <a:defRPr/>
            </a:lvl9pPr>
          </a:lstStyle>
          <a:p/>
        </p:txBody>
      </p:sp>
      <p:sp>
        <p:nvSpPr>
          <p:cNvPr id="18" name="Google Shape;18;p2"/>
          <p:cNvSpPr txBox="1"/>
          <p:nvPr>
            <p:ph idx="1" type="subTitle"/>
          </p:nvPr>
        </p:nvSpPr>
        <p:spPr>
          <a:xfrm>
            <a:off x="609600" y="4876800"/>
            <a:ext cx="8229600" cy="1066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dk1"/>
              </a:buClr>
              <a:buSzPts val="3200"/>
              <a:buFont typeface="Arial"/>
              <a:buNone/>
              <a:defRPr/>
            </a:lvl1pPr>
            <a:lvl2pPr lvl="1" rtl="0" algn="l">
              <a:spcBef>
                <a:spcPts val="540"/>
              </a:spcBef>
              <a:spcAft>
                <a:spcPts val="0"/>
              </a:spcAft>
              <a:buClr>
                <a:schemeClr val="dk1"/>
              </a:buClr>
              <a:buSzPts val="1800"/>
              <a:buChar char="•"/>
              <a:defRPr/>
            </a:lvl2pPr>
            <a:lvl3pPr lvl="2" rtl="0" algn="l">
              <a:spcBef>
                <a:spcPts val="360"/>
              </a:spcBef>
              <a:spcAft>
                <a:spcPts val="0"/>
              </a:spcAft>
              <a:buSzPts val="1400"/>
              <a:buNone/>
              <a:defRPr/>
            </a:lvl3pPr>
            <a:lvl4pPr lvl="3" rtl="0" algn="l">
              <a:lnSpc>
                <a:spcPct val="120000"/>
              </a:lnSpc>
              <a:spcBef>
                <a:spcPts val="360"/>
              </a:spcBef>
              <a:spcAft>
                <a:spcPts val="0"/>
              </a:spcAft>
              <a:buSzPts val="1400"/>
              <a:buNone/>
              <a:defRPr/>
            </a:lvl4pPr>
            <a:lvl5pPr lvl="4" rtl="0" algn="l">
              <a:lnSpc>
                <a:spcPct val="140000"/>
              </a:lnSpc>
              <a:spcBef>
                <a:spcPts val="360"/>
              </a:spcBef>
              <a:spcAft>
                <a:spcPts val="0"/>
              </a:spcAft>
              <a:buClr>
                <a:schemeClr val="dk1"/>
              </a:buClr>
              <a:buSzPts val="1800"/>
              <a:buChar char="•"/>
              <a:defRPr/>
            </a:lvl5pPr>
            <a:lvl6pPr lvl="5" rtl="0" algn="l">
              <a:lnSpc>
                <a:spcPct val="140000"/>
              </a:lnSpc>
              <a:spcBef>
                <a:spcPts val="360"/>
              </a:spcBef>
              <a:spcAft>
                <a:spcPts val="0"/>
              </a:spcAft>
              <a:buClr>
                <a:schemeClr val="dk1"/>
              </a:buClr>
              <a:buSzPts val="1800"/>
              <a:buChar char="•"/>
              <a:defRPr/>
            </a:lvl6pPr>
            <a:lvl7pPr lvl="6" rtl="0" algn="l">
              <a:lnSpc>
                <a:spcPct val="140000"/>
              </a:lnSpc>
              <a:spcBef>
                <a:spcPts val="360"/>
              </a:spcBef>
              <a:spcAft>
                <a:spcPts val="0"/>
              </a:spcAft>
              <a:buClr>
                <a:schemeClr val="dk1"/>
              </a:buClr>
              <a:buSzPts val="1800"/>
              <a:buChar char="•"/>
              <a:defRPr/>
            </a:lvl7pPr>
            <a:lvl8pPr lvl="7" rtl="0" algn="l">
              <a:lnSpc>
                <a:spcPct val="140000"/>
              </a:lnSpc>
              <a:spcBef>
                <a:spcPts val="360"/>
              </a:spcBef>
              <a:spcAft>
                <a:spcPts val="0"/>
              </a:spcAft>
              <a:buClr>
                <a:schemeClr val="dk1"/>
              </a:buClr>
              <a:buSzPts val="1800"/>
              <a:buChar char="•"/>
              <a:defRPr/>
            </a:lvl8pPr>
            <a:lvl9pPr lvl="8" rtl="0" algn="l">
              <a:lnSpc>
                <a:spcPct val="140000"/>
              </a:lnSpc>
              <a:spcBef>
                <a:spcPts val="360"/>
              </a:spcBef>
              <a:spcAft>
                <a:spcPts val="0"/>
              </a:spcAft>
              <a:buClr>
                <a:schemeClr val="dk1"/>
              </a:buClr>
              <a:buSzPts val="1800"/>
              <a:buChar char="•"/>
              <a:defRPr/>
            </a:lvl9pPr>
          </a:lstStyle>
          <a:p/>
        </p:txBody>
      </p:sp>
      <p:sp>
        <p:nvSpPr>
          <p:cNvPr id="19" name="Google Shape;19;p2"/>
          <p:cNvSpPr txBox="1"/>
          <p:nvPr>
            <p:ph idx="12" type="sldNum"/>
          </p:nvPr>
        </p:nvSpPr>
        <p:spPr>
          <a:xfrm>
            <a:off x="7010400" y="152400"/>
            <a:ext cx="1905000" cy="4572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None/>
              <a:defRPr b="0" i="0" sz="1800" u="none" cap="none" strike="noStrike">
                <a:solidFill>
                  <a:srgbClr val="FFFFFF"/>
                </a:solidFill>
                <a:latin typeface="Arial"/>
                <a:ea typeface="Arial"/>
                <a:cs typeface="Arial"/>
                <a:sym typeface="Arial"/>
              </a:defRPr>
            </a:lvl1pPr>
            <a:lvl2pPr indent="0" lvl="1" marL="0" marR="0" rtl="0" algn="r">
              <a:spcBef>
                <a:spcPts val="0"/>
              </a:spcBef>
              <a:spcAft>
                <a:spcPts val="0"/>
              </a:spcAft>
              <a:buNone/>
              <a:defRPr b="0" i="0" sz="1800" u="none" cap="none" strike="noStrike">
                <a:solidFill>
                  <a:srgbClr val="FFFFFF"/>
                </a:solidFill>
                <a:latin typeface="Arial"/>
                <a:ea typeface="Arial"/>
                <a:cs typeface="Arial"/>
                <a:sym typeface="Arial"/>
              </a:defRPr>
            </a:lvl2pPr>
            <a:lvl3pPr indent="0" lvl="2" marL="0" marR="0" rtl="0" algn="r">
              <a:spcBef>
                <a:spcPts val="0"/>
              </a:spcBef>
              <a:spcAft>
                <a:spcPts val="0"/>
              </a:spcAft>
              <a:buNone/>
              <a:defRPr b="0" i="0" sz="1800" u="none" cap="none" strike="noStrike">
                <a:solidFill>
                  <a:srgbClr val="FFFFFF"/>
                </a:solidFill>
                <a:latin typeface="Arial"/>
                <a:ea typeface="Arial"/>
                <a:cs typeface="Arial"/>
                <a:sym typeface="Arial"/>
              </a:defRPr>
            </a:lvl3pPr>
            <a:lvl4pPr indent="0" lvl="3" marL="0" marR="0" rtl="0" algn="r">
              <a:spcBef>
                <a:spcPts val="0"/>
              </a:spcBef>
              <a:spcAft>
                <a:spcPts val="0"/>
              </a:spcAft>
              <a:buNone/>
              <a:defRPr b="0" i="0" sz="1800" u="none" cap="none" strike="noStrike">
                <a:solidFill>
                  <a:srgbClr val="FFFFFF"/>
                </a:solidFill>
                <a:latin typeface="Arial"/>
                <a:ea typeface="Arial"/>
                <a:cs typeface="Arial"/>
                <a:sym typeface="Arial"/>
              </a:defRPr>
            </a:lvl4pPr>
            <a:lvl5pPr indent="0" lvl="4" marL="0" marR="0" rtl="0" algn="r">
              <a:spcBef>
                <a:spcPts val="0"/>
              </a:spcBef>
              <a:spcAft>
                <a:spcPts val="0"/>
              </a:spcAft>
              <a:buNone/>
              <a:defRPr b="0" i="0" sz="1800" u="none" cap="none" strike="noStrike">
                <a:solidFill>
                  <a:srgbClr val="FFFFFF"/>
                </a:solidFill>
                <a:latin typeface="Arial"/>
                <a:ea typeface="Arial"/>
                <a:cs typeface="Arial"/>
                <a:sym typeface="Arial"/>
              </a:defRPr>
            </a:lvl5pPr>
            <a:lvl6pPr indent="0" lvl="5" marL="0" marR="0" rtl="0" algn="r">
              <a:spcBef>
                <a:spcPts val="0"/>
              </a:spcBef>
              <a:spcAft>
                <a:spcPts val="0"/>
              </a:spcAft>
              <a:buNone/>
              <a:defRPr b="0" i="0" sz="1800" u="none" cap="none" strike="noStrike">
                <a:solidFill>
                  <a:srgbClr val="FFFFFF"/>
                </a:solidFill>
                <a:latin typeface="Arial"/>
                <a:ea typeface="Arial"/>
                <a:cs typeface="Arial"/>
                <a:sym typeface="Arial"/>
              </a:defRPr>
            </a:lvl6pPr>
            <a:lvl7pPr indent="0" lvl="6" marL="0" marR="0" rtl="0" algn="r">
              <a:spcBef>
                <a:spcPts val="0"/>
              </a:spcBef>
              <a:spcAft>
                <a:spcPts val="0"/>
              </a:spcAft>
              <a:buNone/>
              <a:defRPr b="0" i="0" sz="1800" u="none" cap="none" strike="noStrike">
                <a:solidFill>
                  <a:srgbClr val="FFFFFF"/>
                </a:solidFill>
                <a:latin typeface="Arial"/>
                <a:ea typeface="Arial"/>
                <a:cs typeface="Arial"/>
                <a:sym typeface="Arial"/>
              </a:defRPr>
            </a:lvl7pPr>
            <a:lvl8pPr indent="0" lvl="7" marL="0" marR="0" rtl="0" algn="r">
              <a:spcBef>
                <a:spcPts val="0"/>
              </a:spcBef>
              <a:spcAft>
                <a:spcPts val="0"/>
              </a:spcAft>
              <a:buNone/>
              <a:defRPr b="0" i="0" sz="1800" u="none" cap="none" strike="noStrike">
                <a:solidFill>
                  <a:srgbClr val="FFFFFF"/>
                </a:solidFill>
                <a:latin typeface="Arial"/>
                <a:ea typeface="Arial"/>
                <a:cs typeface="Arial"/>
                <a:sym typeface="Arial"/>
              </a:defRPr>
            </a:lvl8pPr>
            <a:lvl9pPr indent="0" lvl="8" marL="0" marR="0" rtl="0" algn="r">
              <a:spcBef>
                <a:spcPts val="0"/>
              </a:spcBef>
              <a:spcAft>
                <a:spcPts val="0"/>
              </a:spcAft>
              <a:buNone/>
              <a:defRPr b="0" i="0" sz="18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 name="Google Shape;20;p2"/>
          <p:cNvSpPr txBox="1"/>
          <p:nvPr>
            <p:ph idx="10" type="dt"/>
          </p:nvPr>
        </p:nvSpPr>
        <p:spPr>
          <a:xfrm>
            <a:off x="685800" y="6553200"/>
            <a:ext cx="9144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 name="Google Shape;21;p2"/>
          <p:cNvSpPr txBox="1"/>
          <p:nvPr>
            <p:ph idx="11" type="ftr"/>
          </p:nvPr>
        </p:nvSpPr>
        <p:spPr>
          <a:xfrm>
            <a:off x="1371600" y="6553200"/>
            <a:ext cx="5181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pic>
        <p:nvPicPr>
          <p:cNvPr id="22" name="Google Shape;22;p2"/>
          <p:cNvPicPr preferRelativeResize="0"/>
          <p:nvPr/>
        </p:nvPicPr>
        <p:blipFill rotWithShape="1">
          <a:blip r:embed="rId2">
            <a:alphaModFix/>
          </a:blip>
          <a:srcRect b="0" l="0" r="0" t="0"/>
          <a:stretch/>
        </p:blipFill>
        <p:spPr>
          <a:xfrm>
            <a:off x="8244408" y="6249038"/>
            <a:ext cx="779905" cy="476375"/>
          </a:xfrm>
          <a:prstGeom prst="rect">
            <a:avLst/>
          </a:prstGeom>
          <a:noFill/>
          <a:ln>
            <a:noFill/>
          </a:ln>
        </p:spPr>
      </p:pic>
      <p:pic>
        <p:nvPicPr>
          <p:cNvPr id="23" name="Google Shape;23;p2"/>
          <p:cNvPicPr preferRelativeResize="0"/>
          <p:nvPr/>
        </p:nvPicPr>
        <p:blipFill rotWithShape="1">
          <a:blip r:embed="rId3">
            <a:alphaModFix/>
          </a:blip>
          <a:srcRect b="0" l="0" r="0" t="0"/>
          <a:stretch/>
        </p:blipFill>
        <p:spPr>
          <a:xfrm>
            <a:off x="179999" y="180000"/>
            <a:ext cx="2338425" cy="94474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7" name="Shape 67"/>
        <p:cNvGrpSpPr/>
        <p:nvPr/>
      </p:nvGrpSpPr>
      <p:grpSpPr>
        <a:xfrm>
          <a:off x="0" y="0"/>
          <a:ext cx="0" cy="0"/>
          <a:chOff x="0" y="0"/>
          <a:chExt cx="0" cy="0"/>
        </a:xfrm>
      </p:grpSpPr>
      <p:sp>
        <p:nvSpPr>
          <p:cNvPr id="68" name="Google Shape;68;p11"/>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rtl="0" algn="l">
              <a:lnSpc>
                <a:spcPct val="83000"/>
              </a:lnSpc>
              <a:spcBef>
                <a:spcPts val="0"/>
              </a:spcBef>
              <a:spcAft>
                <a:spcPts val="0"/>
              </a:spcAft>
              <a:buSzPts val="1400"/>
              <a:buNone/>
              <a:defRPr b="1" sz="2000"/>
            </a:lvl1pPr>
            <a:lvl2pPr lvl="1" rtl="0" algn="l">
              <a:lnSpc>
                <a:spcPct val="83000"/>
              </a:lnSpc>
              <a:spcBef>
                <a:spcPts val="0"/>
              </a:spcBef>
              <a:spcAft>
                <a:spcPts val="0"/>
              </a:spcAft>
              <a:buSzPts val="1400"/>
              <a:buNone/>
              <a:defRPr/>
            </a:lvl2pPr>
            <a:lvl3pPr lvl="2" rtl="0" algn="l">
              <a:lnSpc>
                <a:spcPct val="83000"/>
              </a:lnSpc>
              <a:spcBef>
                <a:spcPts val="0"/>
              </a:spcBef>
              <a:spcAft>
                <a:spcPts val="0"/>
              </a:spcAft>
              <a:buSzPts val="1400"/>
              <a:buNone/>
              <a:defRPr/>
            </a:lvl3pPr>
            <a:lvl4pPr lvl="3" rtl="0" algn="l">
              <a:lnSpc>
                <a:spcPct val="83000"/>
              </a:lnSpc>
              <a:spcBef>
                <a:spcPts val="0"/>
              </a:spcBef>
              <a:spcAft>
                <a:spcPts val="0"/>
              </a:spcAft>
              <a:buSzPts val="1400"/>
              <a:buNone/>
              <a:defRPr/>
            </a:lvl4pPr>
            <a:lvl5pPr lvl="4" rtl="0" algn="l">
              <a:lnSpc>
                <a:spcPct val="83000"/>
              </a:lnSpc>
              <a:spcBef>
                <a:spcPts val="0"/>
              </a:spcBef>
              <a:spcAft>
                <a:spcPts val="0"/>
              </a:spcAft>
              <a:buSzPts val="1400"/>
              <a:buNone/>
              <a:defRPr/>
            </a:lvl5pPr>
            <a:lvl6pPr lvl="5" rtl="0" algn="l">
              <a:lnSpc>
                <a:spcPct val="83000"/>
              </a:lnSpc>
              <a:spcBef>
                <a:spcPts val="0"/>
              </a:spcBef>
              <a:spcAft>
                <a:spcPts val="0"/>
              </a:spcAft>
              <a:buSzPts val="1400"/>
              <a:buNone/>
              <a:defRPr/>
            </a:lvl6pPr>
            <a:lvl7pPr lvl="6" rtl="0" algn="l">
              <a:lnSpc>
                <a:spcPct val="83000"/>
              </a:lnSpc>
              <a:spcBef>
                <a:spcPts val="0"/>
              </a:spcBef>
              <a:spcAft>
                <a:spcPts val="0"/>
              </a:spcAft>
              <a:buSzPts val="1400"/>
              <a:buNone/>
              <a:defRPr/>
            </a:lvl7pPr>
            <a:lvl8pPr lvl="7" rtl="0" algn="l">
              <a:lnSpc>
                <a:spcPct val="83000"/>
              </a:lnSpc>
              <a:spcBef>
                <a:spcPts val="0"/>
              </a:spcBef>
              <a:spcAft>
                <a:spcPts val="0"/>
              </a:spcAft>
              <a:buSzPts val="1400"/>
              <a:buNone/>
              <a:defRPr/>
            </a:lvl8pPr>
            <a:lvl9pPr lvl="8" rtl="0" algn="l">
              <a:lnSpc>
                <a:spcPct val="83000"/>
              </a:lnSpc>
              <a:spcBef>
                <a:spcPts val="0"/>
              </a:spcBef>
              <a:spcAft>
                <a:spcPts val="0"/>
              </a:spcAft>
              <a:buSzPts val="1400"/>
              <a:buNone/>
              <a:defRPr/>
            </a:lvl9pPr>
          </a:lstStyle>
          <a:p/>
        </p:txBody>
      </p:sp>
      <p:sp>
        <p:nvSpPr>
          <p:cNvPr id="69" name="Google Shape;69;p11"/>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96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lvl="1" marR="0" rtl="0" algn="l">
              <a:spcBef>
                <a:spcPts val="84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2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14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14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14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14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140000"/>
              </a:lnSpc>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0" name="Google Shape;70;p11"/>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rtl="0" algn="l">
              <a:spcBef>
                <a:spcPts val="420"/>
              </a:spcBef>
              <a:spcAft>
                <a:spcPts val="0"/>
              </a:spcAft>
              <a:buClr>
                <a:schemeClr val="dk1"/>
              </a:buClr>
              <a:buSzPts val="1400"/>
              <a:buFont typeface="Arial"/>
              <a:buNone/>
              <a:defRPr sz="1400"/>
            </a:lvl1pPr>
            <a:lvl2pPr indent="-228600" lvl="1" marL="914400" rtl="0" algn="l">
              <a:spcBef>
                <a:spcPts val="36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Font typeface="Arial"/>
              <a:buNone/>
              <a:defRPr sz="1000"/>
            </a:lvl3pPr>
            <a:lvl4pPr indent="-228600" lvl="3" marL="1828800" rtl="0" algn="l">
              <a:lnSpc>
                <a:spcPct val="120000"/>
              </a:lnSpc>
              <a:spcBef>
                <a:spcPts val="180"/>
              </a:spcBef>
              <a:spcAft>
                <a:spcPts val="0"/>
              </a:spcAft>
              <a:buClr>
                <a:schemeClr val="dk1"/>
              </a:buClr>
              <a:buSzPts val="900"/>
              <a:buNone/>
              <a:defRPr sz="900"/>
            </a:lvl4pPr>
            <a:lvl5pPr indent="-228600" lvl="4" marL="2286000" rtl="0" algn="l">
              <a:lnSpc>
                <a:spcPct val="140000"/>
              </a:lnSpc>
              <a:spcBef>
                <a:spcPts val="180"/>
              </a:spcBef>
              <a:spcAft>
                <a:spcPts val="0"/>
              </a:spcAft>
              <a:buClr>
                <a:schemeClr val="dk1"/>
              </a:buClr>
              <a:buSzPts val="900"/>
              <a:buNone/>
              <a:defRPr sz="900"/>
            </a:lvl5pPr>
            <a:lvl6pPr indent="-228600" lvl="5" marL="2743200" rtl="0" algn="l">
              <a:lnSpc>
                <a:spcPct val="140000"/>
              </a:lnSpc>
              <a:spcBef>
                <a:spcPts val="180"/>
              </a:spcBef>
              <a:spcAft>
                <a:spcPts val="0"/>
              </a:spcAft>
              <a:buClr>
                <a:schemeClr val="dk1"/>
              </a:buClr>
              <a:buSzPts val="900"/>
              <a:buNone/>
              <a:defRPr sz="900"/>
            </a:lvl6pPr>
            <a:lvl7pPr indent="-228600" lvl="6" marL="3200400" rtl="0" algn="l">
              <a:lnSpc>
                <a:spcPct val="140000"/>
              </a:lnSpc>
              <a:spcBef>
                <a:spcPts val="180"/>
              </a:spcBef>
              <a:spcAft>
                <a:spcPts val="0"/>
              </a:spcAft>
              <a:buClr>
                <a:schemeClr val="dk1"/>
              </a:buClr>
              <a:buSzPts val="900"/>
              <a:buNone/>
              <a:defRPr sz="900"/>
            </a:lvl7pPr>
            <a:lvl8pPr indent="-228600" lvl="7" marL="3657600" rtl="0" algn="l">
              <a:lnSpc>
                <a:spcPct val="140000"/>
              </a:lnSpc>
              <a:spcBef>
                <a:spcPts val="180"/>
              </a:spcBef>
              <a:spcAft>
                <a:spcPts val="0"/>
              </a:spcAft>
              <a:buClr>
                <a:schemeClr val="dk1"/>
              </a:buClr>
              <a:buSzPts val="900"/>
              <a:buNone/>
              <a:defRPr sz="900"/>
            </a:lvl8pPr>
            <a:lvl9pPr indent="-228600" lvl="8" marL="4114800" rtl="0" algn="l">
              <a:lnSpc>
                <a:spcPct val="140000"/>
              </a:lnSpc>
              <a:spcBef>
                <a:spcPts val="180"/>
              </a:spcBef>
              <a:spcAft>
                <a:spcPts val="0"/>
              </a:spcAft>
              <a:buClr>
                <a:schemeClr val="dk1"/>
              </a:buClr>
              <a:buSzPts val="900"/>
              <a:buNone/>
              <a:defRPr sz="900"/>
            </a:lvl9pPr>
          </a:lstStyle>
          <a:p/>
        </p:txBody>
      </p:sp>
      <p:sp>
        <p:nvSpPr>
          <p:cNvPr id="71" name="Google Shape;71;p11"/>
          <p:cNvSpPr txBox="1"/>
          <p:nvPr>
            <p:ph idx="10" type="dt"/>
          </p:nvPr>
        </p:nvSpPr>
        <p:spPr>
          <a:xfrm>
            <a:off x="685800" y="6553200"/>
            <a:ext cx="9144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11"/>
          <p:cNvSpPr txBox="1"/>
          <p:nvPr>
            <p:ph idx="11" type="ftr"/>
          </p:nvPr>
        </p:nvSpPr>
        <p:spPr>
          <a:xfrm>
            <a:off x="1371600" y="6553200"/>
            <a:ext cx="5181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3" name="Shape 73"/>
        <p:cNvGrpSpPr/>
        <p:nvPr/>
      </p:nvGrpSpPr>
      <p:grpSpPr>
        <a:xfrm>
          <a:off x="0" y="0"/>
          <a:ext cx="0" cy="0"/>
          <a:chOff x="0" y="0"/>
          <a:chExt cx="0" cy="0"/>
        </a:xfrm>
      </p:grpSpPr>
      <p:sp>
        <p:nvSpPr>
          <p:cNvPr id="74" name="Google Shape;74;p12"/>
          <p:cNvSpPr txBox="1"/>
          <p:nvPr>
            <p:ph type="title"/>
          </p:nvPr>
        </p:nvSpPr>
        <p:spPr>
          <a:xfrm>
            <a:off x="609600" y="1371600"/>
            <a:ext cx="8229600" cy="762000"/>
          </a:xfrm>
          <a:prstGeom prst="rect">
            <a:avLst/>
          </a:prstGeom>
          <a:noFill/>
          <a:ln>
            <a:noFill/>
          </a:ln>
        </p:spPr>
        <p:txBody>
          <a:bodyPr anchorCtr="0" anchor="t" bIns="45700" lIns="91425" spcFirstLastPara="1" rIns="91425" wrap="square" tIns="45700">
            <a:noAutofit/>
          </a:bodyPr>
          <a:lstStyle>
            <a:lvl1pPr lvl="0" rtl="0" algn="l">
              <a:lnSpc>
                <a:spcPct val="83000"/>
              </a:lnSpc>
              <a:spcBef>
                <a:spcPts val="0"/>
              </a:spcBef>
              <a:spcAft>
                <a:spcPts val="0"/>
              </a:spcAft>
              <a:buSzPts val="1400"/>
              <a:buNone/>
              <a:defRPr/>
            </a:lvl1pPr>
            <a:lvl2pPr lvl="1" rtl="0" algn="l">
              <a:lnSpc>
                <a:spcPct val="83000"/>
              </a:lnSpc>
              <a:spcBef>
                <a:spcPts val="0"/>
              </a:spcBef>
              <a:spcAft>
                <a:spcPts val="0"/>
              </a:spcAft>
              <a:buSzPts val="1400"/>
              <a:buNone/>
              <a:defRPr/>
            </a:lvl2pPr>
            <a:lvl3pPr lvl="2" rtl="0" algn="l">
              <a:lnSpc>
                <a:spcPct val="83000"/>
              </a:lnSpc>
              <a:spcBef>
                <a:spcPts val="0"/>
              </a:spcBef>
              <a:spcAft>
                <a:spcPts val="0"/>
              </a:spcAft>
              <a:buSzPts val="1400"/>
              <a:buNone/>
              <a:defRPr/>
            </a:lvl3pPr>
            <a:lvl4pPr lvl="3" rtl="0" algn="l">
              <a:lnSpc>
                <a:spcPct val="83000"/>
              </a:lnSpc>
              <a:spcBef>
                <a:spcPts val="0"/>
              </a:spcBef>
              <a:spcAft>
                <a:spcPts val="0"/>
              </a:spcAft>
              <a:buSzPts val="1400"/>
              <a:buNone/>
              <a:defRPr/>
            </a:lvl4pPr>
            <a:lvl5pPr lvl="4" rtl="0" algn="l">
              <a:lnSpc>
                <a:spcPct val="83000"/>
              </a:lnSpc>
              <a:spcBef>
                <a:spcPts val="0"/>
              </a:spcBef>
              <a:spcAft>
                <a:spcPts val="0"/>
              </a:spcAft>
              <a:buSzPts val="1400"/>
              <a:buNone/>
              <a:defRPr/>
            </a:lvl5pPr>
            <a:lvl6pPr lvl="5" rtl="0" algn="l">
              <a:lnSpc>
                <a:spcPct val="83000"/>
              </a:lnSpc>
              <a:spcBef>
                <a:spcPts val="0"/>
              </a:spcBef>
              <a:spcAft>
                <a:spcPts val="0"/>
              </a:spcAft>
              <a:buSzPts val="1400"/>
              <a:buNone/>
              <a:defRPr/>
            </a:lvl6pPr>
            <a:lvl7pPr lvl="6" rtl="0" algn="l">
              <a:lnSpc>
                <a:spcPct val="83000"/>
              </a:lnSpc>
              <a:spcBef>
                <a:spcPts val="0"/>
              </a:spcBef>
              <a:spcAft>
                <a:spcPts val="0"/>
              </a:spcAft>
              <a:buSzPts val="1400"/>
              <a:buNone/>
              <a:defRPr/>
            </a:lvl7pPr>
            <a:lvl8pPr lvl="7" rtl="0" algn="l">
              <a:lnSpc>
                <a:spcPct val="83000"/>
              </a:lnSpc>
              <a:spcBef>
                <a:spcPts val="0"/>
              </a:spcBef>
              <a:spcAft>
                <a:spcPts val="0"/>
              </a:spcAft>
              <a:buSzPts val="1400"/>
              <a:buNone/>
              <a:defRPr/>
            </a:lvl8pPr>
            <a:lvl9pPr lvl="8" rtl="0" algn="l">
              <a:lnSpc>
                <a:spcPct val="83000"/>
              </a:lnSpc>
              <a:spcBef>
                <a:spcPts val="0"/>
              </a:spcBef>
              <a:spcAft>
                <a:spcPts val="0"/>
              </a:spcAft>
              <a:buSzPts val="1400"/>
              <a:buNone/>
              <a:defRPr/>
            </a:lvl9pPr>
          </a:lstStyle>
          <a:p/>
        </p:txBody>
      </p:sp>
      <p:sp>
        <p:nvSpPr>
          <p:cNvPr id="75" name="Google Shape;75;p12"/>
          <p:cNvSpPr txBox="1"/>
          <p:nvPr>
            <p:ph idx="1" type="body"/>
          </p:nvPr>
        </p:nvSpPr>
        <p:spPr>
          <a:xfrm rot="5400000">
            <a:off x="2857500" y="114300"/>
            <a:ext cx="37338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540"/>
              </a:spcBef>
              <a:spcAft>
                <a:spcPts val="0"/>
              </a:spcAft>
              <a:buClr>
                <a:schemeClr val="dk1"/>
              </a:buClr>
              <a:buSzPts val="1800"/>
              <a:buChar char="•"/>
              <a:defRPr/>
            </a:lvl1pPr>
            <a:lvl2pPr indent="-342900" lvl="1" marL="914400" rtl="0" algn="l">
              <a:spcBef>
                <a:spcPts val="540"/>
              </a:spcBef>
              <a:spcAft>
                <a:spcPts val="0"/>
              </a:spcAft>
              <a:buClr>
                <a:schemeClr val="dk1"/>
              </a:buClr>
              <a:buSzPts val="1800"/>
              <a:buChar char="•"/>
              <a:defRPr/>
            </a:lvl2pPr>
            <a:lvl3pPr indent="-228600" lvl="2" marL="1371600" rtl="0" algn="l">
              <a:spcBef>
                <a:spcPts val="360"/>
              </a:spcBef>
              <a:spcAft>
                <a:spcPts val="0"/>
              </a:spcAft>
              <a:buSzPts val="1400"/>
              <a:buNone/>
              <a:defRPr/>
            </a:lvl3pPr>
            <a:lvl4pPr indent="-228600" lvl="3" marL="1828800" rtl="0" algn="l">
              <a:lnSpc>
                <a:spcPct val="120000"/>
              </a:lnSpc>
              <a:spcBef>
                <a:spcPts val="360"/>
              </a:spcBef>
              <a:spcAft>
                <a:spcPts val="0"/>
              </a:spcAft>
              <a:buSzPts val="1400"/>
              <a:buNone/>
              <a:defRPr/>
            </a:lvl4pPr>
            <a:lvl5pPr indent="-342900" lvl="4" marL="2286000" rtl="0" algn="l">
              <a:lnSpc>
                <a:spcPct val="140000"/>
              </a:lnSpc>
              <a:spcBef>
                <a:spcPts val="360"/>
              </a:spcBef>
              <a:spcAft>
                <a:spcPts val="0"/>
              </a:spcAft>
              <a:buClr>
                <a:schemeClr val="dk1"/>
              </a:buClr>
              <a:buSzPts val="1800"/>
              <a:buChar char="•"/>
              <a:defRPr/>
            </a:lvl5pPr>
            <a:lvl6pPr indent="-342900" lvl="5" marL="2743200" rtl="0" algn="l">
              <a:lnSpc>
                <a:spcPct val="140000"/>
              </a:lnSpc>
              <a:spcBef>
                <a:spcPts val="360"/>
              </a:spcBef>
              <a:spcAft>
                <a:spcPts val="0"/>
              </a:spcAft>
              <a:buClr>
                <a:schemeClr val="dk1"/>
              </a:buClr>
              <a:buSzPts val="1800"/>
              <a:buChar char="•"/>
              <a:defRPr/>
            </a:lvl6pPr>
            <a:lvl7pPr indent="-342900" lvl="6" marL="3200400" rtl="0" algn="l">
              <a:lnSpc>
                <a:spcPct val="140000"/>
              </a:lnSpc>
              <a:spcBef>
                <a:spcPts val="360"/>
              </a:spcBef>
              <a:spcAft>
                <a:spcPts val="0"/>
              </a:spcAft>
              <a:buClr>
                <a:schemeClr val="dk1"/>
              </a:buClr>
              <a:buSzPts val="1800"/>
              <a:buChar char="•"/>
              <a:defRPr/>
            </a:lvl7pPr>
            <a:lvl8pPr indent="-342900" lvl="7" marL="3657600" rtl="0" algn="l">
              <a:lnSpc>
                <a:spcPct val="140000"/>
              </a:lnSpc>
              <a:spcBef>
                <a:spcPts val="360"/>
              </a:spcBef>
              <a:spcAft>
                <a:spcPts val="0"/>
              </a:spcAft>
              <a:buClr>
                <a:schemeClr val="dk1"/>
              </a:buClr>
              <a:buSzPts val="1800"/>
              <a:buChar char="•"/>
              <a:defRPr/>
            </a:lvl8pPr>
            <a:lvl9pPr indent="-342900" lvl="8" marL="4114800" rtl="0" algn="l">
              <a:lnSpc>
                <a:spcPct val="140000"/>
              </a:lnSpc>
              <a:spcBef>
                <a:spcPts val="360"/>
              </a:spcBef>
              <a:spcAft>
                <a:spcPts val="0"/>
              </a:spcAft>
              <a:buClr>
                <a:schemeClr val="dk1"/>
              </a:buClr>
              <a:buSzPts val="1800"/>
              <a:buChar char="•"/>
              <a:defRPr/>
            </a:lvl9pPr>
          </a:lstStyle>
          <a:p/>
        </p:txBody>
      </p:sp>
      <p:sp>
        <p:nvSpPr>
          <p:cNvPr id="76" name="Google Shape;76;p12"/>
          <p:cNvSpPr txBox="1"/>
          <p:nvPr>
            <p:ph idx="10" type="dt"/>
          </p:nvPr>
        </p:nvSpPr>
        <p:spPr>
          <a:xfrm>
            <a:off x="685800" y="6553200"/>
            <a:ext cx="9144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12"/>
          <p:cNvSpPr txBox="1"/>
          <p:nvPr>
            <p:ph idx="11" type="ftr"/>
          </p:nvPr>
        </p:nvSpPr>
        <p:spPr>
          <a:xfrm>
            <a:off x="1371600" y="6553200"/>
            <a:ext cx="5181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3"/>
          <p:cNvSpPr txBox="1"/>
          <p:nvPr>
            <p:ph type="title"/>
          </p:nvPr>
        </p:nvSpPr>
        <p:spPr>
          <a:xfrm rot="5400000">
            <a:off x="5448300" y="2705100"/>
            <a:ext cx="4724400" cy="2057400"/>
          </a:xfrm>
          <a:prstGeom prst="rect">
            <a:avLst/>
          </a:prstGeom>
          <a:noFill/>
          <a:ln>
            <a:noFill/>
          </a:ln>
        </p:spPr>
        <p:txBody>
          <a:bodyPr anchorCtr="0" anchor="t" bIns="45700" lIns="91425" spcFirstLastPara="1" rIns="91425" wrap="square" tIns="45700">
            <a:noAutofit/>
          </a:bodyPr>
          <a:lstStyle>
            <a:lvl1pPr lvl="0" rtl="0" algn="l">
              <a:lnSpc>
                <a:spcPct val="83000"/>
              </a:lnSpc>
              <a:spcBef>
                <a:spcPts val="0"/>
              </a:spcBef>
              <a:spcAft>
                <a:spcPts val="0"/>
              </a:spcAft>
              <a:buSzPts val="1400"/>
              <a:buNone/>
              <a:defRPr/>
            </a:lvl1pPr>
            <a:lvl2pPr lvl="1" rtl="0" algn="l">
              <a:lnSpc>
                <a:spcPct val="83000"/>
              </a:lnSpc>
              <a:spcBef>
                <a:spcPts val="0"/>
              </a:spcBef>
              <a:spcAft>
                <a:spcPts val="0"/>
              </a:spcAft>
              <a:buSzPts val="1400"/>
              <a:buNone/>
              <a:defRPr/>
            </a:lvl2pPr>
            <a:lvl3pPr lvl="2" rtl="0" algn="l">
              <a:lnSpc>
                <a:spcPct val="83000"/>
              </a:lnSpc>
              <a:spcBef>
                <a:spcPts val="0"/>
              </a:spcBef>
              <a:spcAft>
                <a:spcPts val="0"/>
              </a:spcAft>
              <a:buSzPts val="1400"/>
              <a:buNone/>
              <a:defRPr/>
            </a:lvl3pPr>
            <a:lvl4pPr lvl="3" rtl="0" algn="l">
              <a:lnSpc>
                <a:spcPct val="83000"/>
              </a:lnSpc>
              <a:spcBef>
                <a:spcPts val="0"/>
              </a:spcBef>
              <a:spcAft>
                <a:spcPts val="0"/>
              </a:spcAft>
              <a:buSzPts val="1400"/>
              <a:buNone/>
              <a:defRPr/>
            </a:lvl4pPr>
            <a:lvl5pPr lvl="4" rtl="0" algn="l">
              <a:lnSpc>
                <a:spcPct val="83000"/>
              </a:lnSpc>
              <a:spcBef>
                <a:spcPts val="0"/>
              </a:spcBef>
              <a:spcAft>
                <a:spcPts val="0"/>
              </a:spcAft>
              <a:buSzPts val="1400"/>
              <a:buNone/>
              <a:defRPr/>
            </a:lvl5pPr>
            <a:lvl6pPr lvl="5" rtl="0" algn="l">
              <a:lnSpc>
                <a:spcPct val="83000"/>
              </a:lnSpc>
              <a:spcBef>
                <a:spcPts val="0"/>
              </a:spcBef>
              <a:spcAft>
                <a:spcPts val="0"/>
              </a:spcAft>
              <a:buSzPts val="1400"/>
              <a:buNone/>
              <a:defRPr/>
            </a:lvl6pPr>
            <a:lvl7pPr lvl="6" rtl="0" algn="l">
              <a:lnSpc>
                <a:spcPct val="83000"/>
              </a:lnSpc>
              <a:spcBef>
                <a:spcPts val="0"/>
              </a:spcBef>
              <a:spcAft>
                <a:spcPts val="0"/>
              </a:spcAft>
              <a:buSzPts val="1400"/>
              <a:buNone/>
              <a:defRPr/>
            </a:lvl7pPr>
            <a:lvl8pPr lvl="7" rtl="0" algn="l">
              <a:lnSpc>
                <a:spcPct val="83000"/>
              </a:lnSpc>
              <a:spcBef>
                <a:spcPts val="0"/>
              </a:spcBef>
              <a:spcAft>
                <a:spcPts val="0"/>
              </a:spcAft>
              <a:buSzPts val="1400"/>
              <a:buNone/>
              <a:defRPr/>
            </a:lvl8pPr>
            <a:lvl9pPr lvl="8" rtl="0" algn="l">
              <a:lnSpc>
                <a:spcPct val="83000"/>
              </a:lnSpc>
              <a:spcBef>
                <a:spcPts val="0"/>
              </a:spcBef>
              <a:spcAft>
                <a:spcPts val="0"/>
              </a:spcAft>
              <a:buSzPts val="1400"/>
              <a:buNone/>
              <a:defRPr/>
            </a:lvl9pPr>
          </a:lstStyle>
          <a:p/>
        </p:txBody>
      </p:sp>
      <p:sp>
        <p:nvSpPr>
          <p:cNvPr id="80" name="Google Shape;80;p13"/>
          <p:cNvSpPr txBox="1"/>
          <p:nvPr>
            <p:ph idx="1" type="body"/>
          </p:nvPr>
        </p:nvSpPr>
        <p:spPr>
          <a:xfrm rot="5400000">
            <a:off x="1257300" y="723900"/>
            <a:ext cx="47244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540"/>
              </a:spcBef>
              <a:spcAft>
                <a:spcPts val="0"/>
              </a:spcAft>
              <a:buClr>
                <a:schemeClr val="dk1"/>
              </a:buClr>
              <a:buSzPts val="1800"/>
              <a:buChar char="•"/>
              <a:defRPr/>
            </a:lvl1pPr>
            <a:lvl2pPr indent="-342900" lvl="1" marL="914400" rtl="0" algn="l">
              <a:spcBef>
                <a:spcPts val="540"/>
              </a:spcBef>
              <a:spcAft>
                <a:spcPts val="0"/>
              </a:spcAft>
              <a:buClr>
                <a:schemeClr val="dk1"/>
              </a:buClr>
              <a:buSzPts val="1800"/>
              <a:buChar char="•"/>
              <a:defRPr/>
            </a:lvl2pPr>
            <a:lvl3pPr indent="-228600" lvl="2" marL="1371600" rtl="0" algn="l">
              <a:spcBef>
                <a:spcPts val="360"/>
              </a:spcBef>
              <a:spcAft>
                <a:spcPts val="0"/>
              </a:spcAft>
              <a:buSzPts val="1400"/>
              <a:buNone/>
              <a:defRPr/>
            </a:lvl3pPr>
            <a:lvl4pPr indent="-228600" lvl="3" marL="1828800" rtl="0" algn="l">
              <a:lnSpc>
                <a:spcPct val="120000"/>
              </a:lnSpc>
              <a:spcBef>
                <a:spcPts val="360"/>
              </a:spcBef>
              <a:spcAft>
                <a:spcPts val="0"/>
              </a:spcAft>
              <a:buSzPts val="1400"/>
              <a:buNone/>
              <a:defRPr/>
            </a:lvl4pPr>
            <a:lvl5pPr indent="-342900" lvl="4" marL="2286000" rtl="0" algn="l">
              <a:lnSpc>
                <a:spcPct val="140000"/>
              </a:lnSpc>
              <a:spcBef>
                <a:spcPts val="360"/>
              </a:spcBef>
              <a:spcAft>
                <a:spcPts val="0"/>
              </a:spcAft>
              <a:buClr>
                <a:schemeClr val="dk1"/>
              </a:buClr>
              <a:buSzPts val="1800"/>
              <a:buChar char="•"/>
              <a:defRPr/>
            </a:lvl5pPr>
            <a:lvl6pPr indent="-342900" lvl="5" marL="2743200" rtl="0" algn="l">
              <a:lnSpc>
                <a:spcPct val="140000"/>
              </a:lnSpc>
              <a:spcBef>
                <a:spcPts val="360"/>
              </a:spcBef>
              <a:spcAft>
                <a:spcPts val="0"/>
              </a:spcAft>
              <a:buClr>
                <a:schemeClr val="dk1"/>
              </a:buClr>
              <a:buSzPts val="1800"/>
              <a:buChar char="•"/>
              <a:defRPr/>
            </a:lvl6pPr>
            <a:lvl7pPr indent="-342900" lvl="6" marL="3200400" rtl="0" algn="l">
              <a:lnSpc>
                <a:spcPct val="140000"/>
              </a:lnSpc>
              <a:spcBef>
                <a:spcPts val="360"/>
              </a:spcBef>
              <a:spcAft>
                <a:spcPts val="0"/>
              </a:spcAft>
              <a:buClr>
                <a:schemeClr val="dk1"/>
              </a:buClr>
              <a:buSzPts val="1800"/>
              <a:buChar char="•"/>
              <a:defRPr/>
            </a:lvl7pPr>
            <a:lvl8pPr indent="-342900" lvl="7" marL="3657600" rtl="0" algn="l">
              <a:lnSpc>
                <a:spcPct val="140000"/>
              </a:lnSpc>
              <a:spcBef>
                <a:spcPts val="360"/>
              </a:spcBef>
              <a:spcAft>
                <a:spcPts val="0"/>
              </a:spcAft>
              <a:buClr>
                <a:schemeClr val="dk1"/>
              </a:buClr>
              <a:buSzPts val="1800"/>
              <a:buChar char="•"/>
              <a:defRPr/>
            </a:lvl8pPr>
            <a:lvl9pPr indent="-342900" lvl="8" marL="4114800" rtl="0" algn="l">
              <a:lnSpc>
                <a:spcPct val="140000"/>
              </a:lnSpc>
              <a:spcBef>
                <a:spcPts val="360"/>
              </a:spcBef>
              <a:spcAft>
                <a:spcPts val="0"/>
              </a:spcAft>
              <a:buClr>
                <a:schemeClr val="dk1"/>
              </a:buClr>
              <a:buSzPts val="1800"/>
              <a:buChar char="•"/>
              <a:defRPr/>
            </a:lvl9pPr>
          </a:lstStyle>
          <a:p/>
        </p:txBody>
      </p:sp>
      <p:sp>
        <p:nvSpPr>
          <p:cNvPr id="81" name="Google Shape;81;p13"/>
          <p:cNvSpPr txBox="1"/>
          <p:nvPr>
            <p:ph idx="10" type="dt"/>
          </p:nvPr>
        </p:nvSpPr>
        <p:spPr>
          <a:xfrm>
            <a:off x="685800" y="6553200"/>
            <a:ext cx="9144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13"/>
          <p:cNvSpPr txBox="1"/>
          <p:nvPr>
            <p:ph idx="11" type="ftr"/>
          </p:nvPr>
        </p:nvSpPr>
        <p:spPr>
          <a:xfrm>
            <a:off x="1371600" y="6553200"/>
            <a:ext cx="5181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 name="Shape 24"/>
        <p:cNvGrpSpPr/>
        <p:nvPr/>
      </p:nvGrpSpPr>
      <p:grpSpPr>
        <a:xfrm>
          <a:off x="0" y="0"/>
          <a:ext cx="0" cy="0"/>
          <a:chOff x="0" y="0"/>
          <a:chExt cx="0" cy="0"/>
        </a:xfrm>
      </p:grpSpPr>
      <p:sp>
        <p:nvSpPr>
          <p:cNvPr id="25" name="Google Shape;25;p3"/>
          <p:cNvSpPr txBox="1"/>
          <p:nvPr>
            <p:ph type="title"/>
          </p:nvPr>
        </p:nvSpPr>
        <p:spPr>
          <a:xfrm>
            <a:off x="609600" y="1371600"/>
            <a:ext cx="8229600" cy="762000"/>
          </a:xfrm>
          <a:prstGeom prst="rect">
            <a:avLst/>
          </a:prstGeom>
          <a:noFill/>
          <a:ln>
            <a:noFill/>
          </a:ln>
        </p:spPr>
        <p:txBody>
          <a:bodyPr anchorCtr="0" anchor="t" bIns="45700" lIns="91425" spcFirstLastPara="1" rIns="91425" wrap="square" tIns="45700">
            <a:noAutofit/>
          </a:bodyPr>
          <a:lstStyle>
            <a:lvl1pPr lvl="0" rtl="0" algn="l">
              <a:lnSpc>
                <a:spcPct val="83000"/>
              </a:lnSpc>
              <a:spcBef>
                <a:spcPts val="0"/>
              </a:spcBef>
              <a:spcAft>
                <a:spcPts val="0"/>
              </a:spcAft>
              <a:buSzPts val="1400"/>
              <a:buNone/>
              <a:defRPr/>
            </a:lvl1pPr>
            <a:lvl2pPr lvl="1" rtl="0" algn="l">
              <a:lnSpc>
                <a:spcPct val="83000"/>
              </a:lnSpc>
              <a:spcBef>
                <a:spcPts val="0"/>
              </a:spcBef>
              <a:spcAft>
                <a:spcPts val="0"/>
              </a:spcAft>
              <a:buSzPts val="1400"/>
              <a:buNone/>
              <a:defRPr/>
            </a:lvl2pPr>
            <a:lvl3pPr lvl="2" rtl="0" algn="l">
              <a:lnSpc>
                <a:spcPct val="83000"/>
              </a:lnSpc>
              <a:spcBef>
                <a:spcPts val="0"/>
              </a:spcBef>
              <a:spcAft>
                <a:spcPts val="0"/>
              </a:spcAft>
              <a:buSzPts val="1400"/>
              <a:buNone/>
              <a:defRPr/>
            </a:lvl3pPr>
            <a:lvl4pPr lvl="3" rtl="0" algn="l">
              <a:lnSpc>
                <a:spcPct val="83000"/>
              </a:lnSpc>
              <a:spcBef>
                <a:spcPts val="0"/>
              </a:spcBef>
              <a:spcAft>
                <a:spcPts val="0"/>
              </a:spcAft>
              <a:buSzPts val="1400"/>
              <a:buNone/>
              <a:defRPr/>
            </a:lvl4pPr>
            <a:lvl5pPr lvl="4" rtl="0" algn="l">
              <a:lnSpc>
                <a:spcPct val="83000"/>
              </a:lnSpc>
              <a:spcBef>
                <a:spcPts val="0"/>
              </a:spcBef>
              <a:spcAft>
                <a:spcPts val="0"/>
              </a:spcAft>
              <a:buSzPts val="1400"/>
              <a:buNone/>
              <a:defRPr/>
            </a:lvl5pPr>
            <a:lvl6pPr lvl="5" rtl="0" algn="l">
              <a:lnSpc>
                <a:spcPct val="83000"/>
              </a:lnSpc>
              <a:spcBef>
                <a:spcPts val="0"/>
              </a:spcBef>
              <a:spcAft>
                <a:spcPts val="0"/>
              </a:spcAft>
              <a:buSzPts val="1400"/>
              <a:buNone/>
              <a:defRPr/>
            </a:lvl6pPr>
            <a:lvl7pPr lvl="6" rtl="0" algn="l">
              <a:lnSpc>
                <a:spcPct val="83000"/>
              </a:lnSpc>
              <a:spcBef>
                <a:spcPts val="0"/>
              </a:spcBef>
              <a:spcAft>
                <a:spcPts val="0"/>
              </a:spcAft>
              <a:buSzPts val="1400"/>
              <a:buNone/>
              <a:defRPr/>
            </a:lvl7pPr>
            <a:lvl8pPr lvl="7" rtl="0" algn="l">
              <a:lnSpc>
                <a:spcPct val="83000"/>
              </a:lnSpc>
              <a:spcBef>
                <a:spcPts val="0"/>
              </a:spcBef>
              <a:spcAft>
                <a:spcPts val="0"/>
              </a:spcAft>
              <a:buSzPts val="1400"/>
              <a:buNone/>
              <a:defRPr/>
            </a:lvl8pPr>
            <a:lvl9pPr lvl="8" rtl="0" algn="l">
              <a:lnSpc>
                <a:spcPct val="83000"/>
              </a:lnSpc>
              <a:spcBef>
                <a:spcPts val="0"/>
              </a:spcBef>
              <a:spcAft>
                <a:spcPts val="0"/>
              </a:spcAft>
              <a:buSzPts val="1400"/>
              <a:buNone/>
              <a:defRPr/>
            </a:lvl9pPr>
          </a:lstStyle>
          <a:p/>
        </p:txBody>
      </p:sp>
      <p:sp>
        <p:nvSpPr>
          <p:cNvPr id="26" name="Google Shape;26;p3"/>
          <p:cNvSpPr txBox="1"/>
          <p:nvPr>
            <p:ph idx="1" type="body"/>
          </p:nvPr>
        </p:nvSpPr>
        <p:spPr>
          <a:xfrm>
            <a:off x="609600" y="2362200"/>
            <a:ext cx="8229600" cy="3733800"/>
          </a:xfrm>
          <a:prstGeom prst="rect">
            <a:avLst/>
          </a:prstGeom>
          <a:noFill/>
          <a:ln>
            <a:noFill/>
          </a:ln>
        </p:spPr>
        <p:txBody>
          <a:bodyPr anchorCtr="0" anchor="t" bIns="45700" lIns="91425" spcFirstLastPara="1" rIns="91425" wrap="square" tIns="45700">
            <a:noAutofit/>
          </a:bodyPr>
          <a:lstStyle>
            <a:lvl1pPr indent="-342900" lvl="0" marL="457200" rtl="0" algn="l">
              <a:spcBef>
                <a:spcPts val="540"/>
              </a:spcBef>
              <a:spcAft>
                <a:spcPts val="0"/>
              </a:spcAft>
              <a:buClr>
                <a:schemeClr val="dk1"/>
              </a:buClr>
              <a:buSzPts val="1800"/>
              <a:buChar char="•"/>
              <a:defRPr/>
            </a:lvl1pPr>
            <a:lvl2pPr indent="-342900" lvl="1" marL="914400" rtl="0" algn="l">
              <a:spcBef>
                <a:spcPts val="540"/>
              </a:spcBef>
              <a:spcAft>
                <a:spcPts val="0"/>
              </a:spcAft>
              <a:buClr>
                <a:schemeClr val="dk1"/>
              </a:buClr>
              <a:buSzPts val="1800"/>
              <a:buChar char="•"/>
              <a:defRPr/>
            </a:lvl2pPr>
            <a:lvl3pPr indent="-228600" lvl="2" marL="1371600" rtl="0" algn="l">
              <a:spcBef>
                <a:spcPts val="360"/>
              </a:spcBef>
              <a:spcAft>
                <a:spcPts val="0"/>
              </a:spcAft>
              <a:buSzPts val="1400"/>
              <a:buNone/>
              <a:defRPr/>
            </a:lvl3pPr>
            <a:lvl4pPr indent="-228600" lvl="3" marL="1828800" rtl="0" algn="l">
              <a:lnSpc>
                <a:spcPct val="120000"/>
              </a:lnSpc>
              <a:spcBef>
                <a:spcPts val="360"/>
              </a:spcBef>
              <a:spcAft>
                <a:spcPts val="0"/>
              </a:spcAft>
              <a:buSzPts val="1400"/>
              <a:buNone/>
              <a:defRPr/>
            </a:lvl4pPr>
            <a:lvl5pPr indent="-342900" lvl="4" marL="2286000" rtl="0" algn="l">
              <a:lnSpc>
                <a:spcPct val="140000"/>
              </a:lnSpc>
              <a:spcBef>
                <a:spcPts val="360"/>
              </a:spcBef>
              <a:spcAft>
                <a:spcPts val="0"/>
              </a:spcAft>
              <a:buClr>
                <a:schemeClr val="dk1"/>
              </a:buClr>
              <a:buSzPts val="1800"/>
              <a:buChar char="•"/>
              <a:defRPr/>
            </a:lvl5pPr>
            <a:lvl6pPr indent="-342900" lvl="5" marL="2743200" rtl="0" algn="l">
              <a:lnSpc>
                <a:spcPct val="140000"/>
              </a:lnSpc>
              <a:spcBef>
                <a:spcPts val="360"/>
              </a:spcBef>
              <a:spcAft>
                <a:spcPts val="0"/>
              </a:spcAft>
              <a:buClr>
                <a:schemeClr val="dk1"/>
              </a:buClr>
              <a:buSzPts val="1800"/>
              <a:buChar char="•"/>
              <a:defRPr/>
            </a:lvl6pPr>
            <a:lvl7pPr indent="-342900" lvl="6" marL="3200400" rtl="0" algn="l">
              <a:lnSpc>
                <a:spcPct val="140000"/>
              </a:lnSpc>
              <a:spcBef>
                <a:spcPts val="360"/>
              </a:spcBef>
              <a:spcAft>
                <a:spcPts val="0"/>
              </a:spcAft>
              <a:buClr>
                <a:schemeClr val="dk1"/>
              </a:buClr>
              <a:buSzPts val="1800"/>
              <a:buChar char="•"/>
              <a:defRPr/>
            </a:lvl7pPr>
            <a:lvl8pPr indent="-342900" lvl="7" marL="3657600" rtl="0" algn="l">
              <a:lnSpc>
                <a:spcPct val="140000"/>
              </a:lnSpc>
              <a:spcBef>
                <a:spcPts val="360"/>
              </a:spcBef>
              <a:spcAft>
                <a:spcPts val="0"/>
              </a:spcAft>
              <a:buClr>
                <a:schemeClr val="dk1"/>
              </a:buClr>
              <a:buSzPts val="1800"/>
              <a:buChar char="•"/>
              <a:defRPr/>
            </a:lvl8pPr>
            <a:lvl9pPr indent="-342900" lvl="8" marL="4114800" rtl="0" algn="l">
              <a:lnSpc>
                <a:spcPct val="140000"/>
              </a:lnSpc>
              <a:spcBef>
                <a:spcPts val="360"/>
              </a:spcBef>
              <a:spcAft>
                <a:spcPts val="0"/>
              </a:spcAft>
              <a:buClr>
                <a:schemeClr val="dk1"/>
              </a:buClr>
              <a:buSzPts val="1800"/>
              <a:buChar char="•"/>
              <a:defRPr/>
            </a:lvl9pPr>
          </a:lstStyle>
          <a:p/>
        </p:txBody>
      </p:sp>
      <p:sp>
        <p:nvSpPr>
          <p:cNvPr id="27" name="Google Shape;27;p3"/>
          <p:cNvSpPr txBox="1"/>
          <p:nvPr>
            <p:ph idx="10" type="dt"/>
          </p:nvPr>
        </p:nvSpPr>
        <p:spPr>
          <a:xfrm>
            <a:off x="685800" y="6553200"/>
            <a:ext cx="9144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8" name="Google Shape;28;p3"/>
          <p:cNvSpPr txBox="1"/>
          <p:nvPr>
            <p:ph idx="11" type="ftr"/>
          </p:nvPr>
        </p:nvSpPr>
        <p:spPr>
          <a:xfrm>
            <a:off x="1371600" y="6553200"/>
            <a:ext cx="5181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29" name="Shape 29"/>
        <p:cNvGrpSpPr/>
        <p:nvPr/>
      </p:nvGrpSpPr>
      <p:grpSpPr>
        <a:xfrm>
          <a:off x="0" y="0"/>
          <a:ext cx="0" cy="0"/>
          <a:chOff x="0" y="0"/>
          <a:chExt cx="0" cy="0"/>
        </a:xfrm>
      </p:grpSpPr>
      <p:sp>
        <p:nvSpPr>
          <p:cNvPr id="30" name="Google Shape;30;p4"/>
          <p:cNvSpPr txBox="1"/>
          <p:nvPr>
            <p:ph type="title"/>
          </p:nvPr>
        </p:nvSpPr>
        <p:spPr>
          <a:xfrm>
            <a:off x="609600" y="1371600"/>
            <a:ext cx="8229600" cy="762000"/>
          </a:xfrm>
          <a:prstGeom prst="rect">
            <a:avLst/>
          </a:prstGeom>
          <a:noFill/>
          <a:ln>
            <a:noFill/>
          </a:ln>
        </p:spPr>
        <p:txBody>
          <a:bodyPr anchorCtr="0" anchor="t" bIns="45700" lIns="91425" spcFirstLastPara="1" rIns="91425" wrap="square" tIns="45700">
            <a:noAutofit/>
          </a:bodyPr>
          <a:lstStyle>
            <a:lvl1pPr lvl="0" rtl="0" algn="l">
              <a:lnSpc>
                <a:spcPct val="83000"/>
              </a:lnSpc>
              <a:spcBef>
                <a:spcPts val="0"/>
              </a:spcBef>
              <a:spcAft>
                <a:spcPts val="0"/>
              </a:spcAft>
              <a:buSzPts val="1400"/>
              <a:buNone/>
              <a:defRPr/>
            </a:lvl1pPr>
            <a:lvl2pPr lvl="1" rtl="0" algn="l">
              <a:lnSpc>
                <a:spcPct val="83000"/>
              </a:lnSpc>
              <a:spcBef>
                <a:spcPts val="0"/>
              </a:spcBef>
              <a:spcAft>
                <a:spcPts val="0"/>
              </a:spcAft>
              <a:buSzPts val="1400"/>
              <a:buNone/>
              <a:defRPr/>
            </a:lvl2pPr>
            <a:lvl3pPr lvl="2" rtl="0" algn="l">
              <a:lnSpc>
                <a:spcPct val="83000"/>
              </a:lnSpc>
              <a:spcBef>
                <a:spcPts val="0"/>
              </a:spcBef>
              <a:spcAft>
                <a:spcPts val="0"/>
              </a:spcAft>
              <a:buSzPts val="1400"/>
              <a:buNone/>
              <a:defRPr/>
            </a:lvl3pPr>
            <a:lvl4pPr lvl="3" rtl="0" algn="l">
              <a:lnSpc>
                <a:spcPct val="83000"/>
              </a:lnSpc>
              <a:spcBef>
                <a:spcPts val="0"/>
              </a:spcBef>
              <a:spcAft>
                <a:spcPts val="0"/>
              </a:spcAft>
              <a:buSzPts val="1400"/>
              <a:buNone/>
              <a:defRPr/>
            </a:lvl4pPr>
            <a:lvl5pPr lvl="4" rtl="0" algn="l">
              <a:lnSpc>
                <a:spcPct val="83000"/>
              </a:lnSpc>
              <a:spcBef>
                <a:spcPts val="0"/>
              </a:spcBef>
              <a:spcAft>
                <a:spcPts val="0"/>
              </a:spcAft>
              <a:buSzPts val="1400"/>
              <a:buNone/>
              <a:defRPr/>
            </a:lvl5pPr>
            <a:lvl6pPr lvl="5" rtl="0" algn="l">
              <a:lnSpc>
                <a:spcPct val="83000"/>
              </a:lnSpc>
              <a:spcBef>
                <a:spcPts val="0"/>
              </a:spcBef>
              <a:spcAft>
                <a:spcPts val="0"/>
              </a:spcAft>
              <a:buSzPts val="1400"/>
              <a:buNone/>
              <a:defRPr/>
            </a:lvl6pPr>
            <a:lvl7pPr lvl="6" rtl="0" algn="l">
              <a:lnSpc>
                <a:spcPct val="83000"/>
              </a:lnSpc>
              <a:spcBef>
                <a:spcPts val="0"/>
              </a:spcBef>
              <a:spcAft>
                <a:spcPts val="0"/>
              </a:spcAft>
              <a:buSzPts val="1400"/>
              <a:buNone/>
              <a:defRPr/>
            </a:lvl7pPr>
            <a:lvl8pPr lvl="7" rtl="0" algn="l">
              <a:lnSpc>
                <a:spcPct val="83000"/>
              </a:lnSpc>
              <a:spcBef>
                <a:spcPts val="0"/>
              </a:spcBef>
              <a:spcAft>
                <a:spcPts val="0"/>
              </a:spcAft>
              <a:buSzPts val="1400"/>
              <a:buNone/>
              <a:defRPr/>
            </a:lvl8pPr>
            <a:lvl9pPr lvl="8" rtl="0" algn="l">
              <a:lnSpc>
                <a:spcPct val="83000"/>
              </a:lnSpc>
              <a:spcBef>
                <a:spcPts val="0"/>
              </a:spcBef>
              <a:spcAft>
                <a:spcPts val="0"/>
              </a:spcAft>
              <a:buSzPts val="1400"/>
              <a:buNone/>
              <a:defRPr/>
            </a:lvl9pPr>
          </a:lstStyle>
          <a:p/>
        </p:txBody>
      </p:sp>
      <p:sp>
        <p:nvSpPr>
          <p:cNvPr id="31" name="Google Shape;31;p4"/>
          <p:cNvSpPr txBox="1"/>
          <p:nvPr>
            <p:ph idx="1" type="body"/>
          </p:nvPr>
        </p:nvSpPr>
        <p:spPr>
          <a:xfrm>
            <a:off x="609600" y="2362200"/>
            <a:ext cx="4038600" cy="3733800"/>
          </a:xfrm>
          <a:prstGeom prst="rect">
            <a:avLst/>
          </a:prstGeom>
          <a:noFill/>
          <a:ln>
            <a:noFill/>
          </a:ln>
        </p:spPr>
        <p:txBody>
          <a:bodyPr anchorCtr="0" anchor="t" bIns="45700" lIns="91425" spcFirstLastPara="1" rIns="91425" wrap="square" tIns="45700">
            <a:noAutofit/>
          </a:bodyPr>
          <a:lstStyle>
            <a:lvl1pPr indent="-342900" lvl="0" marL="457200" rtl="0" algn="l">
              <a:spcBef>
                <a:spcPts val="540"/>
              </a:spcBef>
              <a:spcAft>
                <a:spcPts val="0"/>
              </a:spcAft>
              <a:buClr>
                <a:schemeClr val="dk1"/>
              </a:buClr>
              <a:buSzPts val="1800"/>
              <a:buChar char="•"/>
              <a:defRPr/>
            </a:lvl1pPr>
            <a:lvl2pPr indent="-342900" lvl="1" marL="914400" rtl="0" algn="l">
              <a:spcBef>
                <a:spcPts val="540"/>
              </a:spcBef>
              <a:spcAft>
                <a:spcPts val="0"/>
              </a:spcAft>
              <a:buClr>
                <a:schemeClr val="dk1"/>
              </a:buClr>
              <a:buSzPts val="1800"/>
              <a:buChar char="•"/>
              <a:defRPr/>
            </a:lvl2pPr>
            <a:lvl3pPr indent="-228600" lvl="2" marL="1371600" rtl="0" algn="l">
              <a:spcBef>
                <a:spcPts val="360"/>
              </a:spcBef>
              <a:spcAft>
                <a:spcPts val="0"/>
              </a:spcAft>
              <a:buSzPts val="1400"/>
              <a:buNone/>
              <a:defRPr/>
            </a:lvl3pPr>
            <a:lvl4pPr indent="-228600" lvl="3" marL="1828800" rtl="0" algn="l">
              <a:lnSpc>
                <a:spcPct val="120000"/>
              </a:lnSpc>
              <a:spcBef>
                <a:spcPts val="360"/>
              </a:spcBef>
              <a:spcAft>
                <a:spcPts val="0"/>
              </a:spcAft>
              <a:buSzPts val="1400"/>
              <a:buNone/>
              <a:defRPr/>
            </a:lvl4pPr>
            <a:lvl5pPr indent="-342900" lvl="4" marL="2286000" rtl="0" algn="l">
              <a:lnSpc>
                <a:spcPct val="140000"/>
              </a:lnSpc>
              <a:spcBef>
                <a:spcPts val="360"/>
              </a:spcBef>
              <a:spcAft>
                <a:spcPts val="0"/>
              </a:spcAft>
              <a:buClr>
                <a:schemeClr val="dk1"/>
              </a:buClr>
              <a:buSzPts val="1800"/>
              <a:buChar char="•"/>
              <a:defRPr/>
            </a:lvl5pPr>
            <a:lvl6pPr indent="-342900" lvl="5" marL="2743200" rtl="0" algn="l">
              <a:lnSpc>
                <a:spcPct val="140000"/>
              </a:lnSpc>
              <a:spcBef>
                <a:spcPts val="360"/>
              </a:spcBef>
              <a:spcAft>
                <a:spcPts val="0"/>
              </a:spcAft>
              <a:buClr>
                <a:schemeClr val="dk1"/>
              </a:buClr>
              <a:buSzPts val="1800"/>
              <a:buChar char="•"/>
              <a:defRPr/>
            </a:lvl6pPr>
            <a:lvl7pPr indent="-342900" lvl="6" marL="3200400" rtl="0" algn="l">
              <a:lnSpc>
                <a:spcPct val="140000"/>
              </a:lnSpc>
              <a:spcBef>
                <a:spcPts val="360"/>
              </a:spcBef>
              <a:spcAft>
                <a:spcPts val="0"/>
              </a:spcAft>
              <a:buClr>
                <a:schemeClr val="dk1"/>
              </a:buClr>
              <a:buSzPts val="1800"/>
              <a:buChar char="•"/>
              <a:defRPr/>
            </a:lvl7pPr>
            <a:lvl8pPr indent="-342900" lvl="7" marL="3657600" rtl="0" algn="l">
              <a:lnSpc>
                <a:spcPct val="140000"/>
              </a:lnSpc>
              <a:spcBef>
                <a:spcPts val="360"/>
              </a:spcBef>
              <a:spcAft>
                <a:spcPts val="0"/>
              </a:spcAft>
              <a:buClr>
                <a:schemeClr val="dk1"/>
              </a:buClr>
              <a:buSzPts val="1800"/>
              <a:buChar char="•"/>
              <a:defRPr/>
            </a:lvl8pPr>
            <a:lvl9pPr indent="-342900" lvl="8" marL="4114800" rtl="0" algn="l">
              <a:lnSpc>
                <a:spcPct val="140000"/>
              </a:lnSpc>
              <a:spcBef>
                <a:spcPts val="360"/>
              </a:spcBef>
              <a:spcAft>
                <a:spcPts val="0"/>
              </a:spcAft>
              <a:buClr>
                <a:schemeClr val="dk1"/>
              </a:buClr>
              <a:buSzPts val="1800"/>
              <a:buChar char="•"/>
              <a:defRPr/>
            </a:lvl9pPr>
          </a:lstStyle>
          <a:p/>
        </p:txBody>
      </p:sp>
      <p:sp>
        <p:nvSpPr>
          <p:cNvPr id="32" name="Google Shape;32;p4"/>
          <p:cNvSpPr txBox="1"/>
          <p:nvPr>
            <p:ph idx="2" type="body"/>
          </p:nvPr>
        </p:nvSpPr>
        <p:spPr>
          <a:xfrm>
            <a:off x="4800600" y="2362200"/>
            <a:ext cx="4038600" cy="3733800"/>
          </a:xfrm>
          <a:prstGeom prst="rect">
            <a:avLst/>
          </a:prstGeom>
          <a:noFill/>
          <a:ln>
            <a:noFill/>
          </a:ln>
        </p:spPr>
        <p:txBody>
          <a:bodyPr anchorCtr="0" anchor="t" bIns="45700" lIns="91425" spcFirstLastPara="1" rIns="91425" wrap="square" tIns="45700">
            <a:noAutofit/>
          </a:bodyPr>
          <a:lstStyle>
            <a:lvl1pPr indent="-342900" lvl="0" marL="457200" rtl="0" algn="l">
              <a:spcBef>
                <a:spcPts val="540"/>
              </a:spcBef>
              <a:spcAft>
                <a:spcPts val="0"/>
              </a:spcAft>
              <a:buClr>
                <a:schemeClr val="dk1"/>
              </a:buClr>
              <a:buSzPts val="1800"/>
              <a:buChar char="•"/>
              <a:defRPr/>
            </a:lvl1pPr>
            <a:lvl2pPr indent="-342900" lvl="1" marL="914400" rtl="0" algn="l">
              <a:spcBef>
                <a:spcPts val="540"/>
              </a:spcBef>
              <a:spcAft>
                <a:spcPts val="0"/>
              </a:spcAft>
              <a:buClr>
                <a:schemeClr val="dk1"/>
              </a:buClr>
              <a:buSzPts val="1800"/>
              <a:buChar char="•"/>
              <a:defRPr/>
            </a:lvl2pPr>
            <a:lvl3pPr indent="-228600" lvl="2" marL="1371600" rtl="0" algn="l">
              <a:spcBef>
                <a:spcPts val="360"/>
              </a:spcBef>
              <a:spcAft>
                <a:spcPts val="0"/>
              </a:spcAft>
              <a:buSzPts val="1400"/>
              <a:buNone/>
              <a:defRPr/>
            </a:lvl3pPr>
            <a:lvl4pPr indent="-228600" lvl="3" marL="1828800" rtl="0" algn="l">
              <a:lnSpc>
                <a:spcPct val="120000"/>
              </a:lnSpc>
              <a:spcBef>
                <a:spcPts val="360"/>
              </a:spcBef>
              <a:spcAft>
                <a:spcPts val="0"/>
              </a:spcAft>
              <a:buSzPts val="1400"/>
              <a:buNone/>
              <a:defRPr/>
            </a:lvl4pPr>
            <a:lvl5pPr indent="-342900" lvl="4" marL="2286000" rtl="0" algn="l">
              <a:lnSpc>
                <a:spcPct val="140000"/>
              </a:lnSpc>
              <a:spcBef>
                <a:spcPts val="360"/>
              </a:spcBef>
              <a:spcAft>
                <a:spcPts val="0"/>
              </a:spcAft>
              <a:buClr>
                <a:schemeClr val="dk1"/>
              </a:buClr>
              <a:buSzPts val="1800"/>
              <a:buChar char="•"/>
              <a:defRPr/>
            </a:lvl5pPr>
            <a:lvl6pPr indent="-342900" lvl="5" marL="2743200" rtl="0" algn="l">
              <a:lnSpc>
                <a:spcPct val="140000"/>
              </a:lnSpc>
              <a:spcBef>
                <a:spcPts val="360"/>
              </a:spcBef>
              <a:spcAft>
                <a:spcPts val="0"/>
              </a:spcAft>
              <a:buClr>
                <a:schemeClr val="dk1"/>
              </a:buClr>
              <a:buSzPts val="1800"/>
              <a:buChar char="•"/>
              <a:defRPr/>
            </a:lvl6pPr>
            <a:lvl7pPr indent="-342900" lvl="6" marL="3200400" rtl="0" algn="l">
              <a:lnSpc>
                <a:spcPct val="140000"/>
              </a:lnSpc>
              <a:spcBef>
                <a:spcPts val="360"/>
              </a:spcBef>
              <a:spcAft>
                <a:spcPts val="0"/>
              </a:spcAft>
              <a:buClr>
                <a:schemeClr val="dk1"/>
              </a:buClr>
              <a:buSzPts val="1800"/>
              <a:buChar char="•"/>
              <a:defRPr/>
            </a:lvl7pPr>
            <a:lvl8pPr indent="-342900" lvl="7" marL="3657600" rtl="0" algn="l">
              <a:lnSpc>
                <a:spcPct val="140000"/>
              </a:lnSpc>
              <a:spcBef>
                <a:spcPts val="360"/>
              </a:spcBef>
              <a:spcAft>
                <a:spcPts val="0"/>
              </a:spcAft>
              <a:buClr>
                <a:schemeClr val="dk1"/>
              </a:buClr>
              <a:buSzPts val="1800"/>
              <a:buChar char="•"/>
              <a:defRPr/>
            </a:lvl8pPr>
            <a:lvl9pPr indent="-342900" lvl="8" marL="4114800" rtl="0" algn="l">
              <a:lnSpc>
                <a:spcPct val="140000"/>
              </a:lnSpc>
              <a:spcBef>
                <a:spcPts val="360"/>
              </a:spcBef>
              <a:spcAft>
                <a:spcPts val="0"/>
              </a:spcAft>
              <a:buClr>
                <a:schemeClr val="dk1"/>
              </a:buClr>
              <a:buSzPts val="1800"/>
              <a:buChar char="•"/>
              <a:defRPr/>
            </a:lvl9pPr>
          </a:lstStyle>
          <a:p/>
        </p:txBody>
      </p:sp>
      <p:sp>
        <p:nvSpPr>
          <p:cNvPr id="33" name="Google Shape;33;p4"/>
          <p:cNvSpPr txBox="1"/>
          <p:nvPr>
            <p:ph idx="10" type="dt"/>
          </p:nvPr>
        </p:nvSpPr>
        <p:spPr>
          <a:xfrm>
            <a:off x="685800" y="6553200"/>
            <a:ext cx="9144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 name="Google Shape;34;p4"/>
          <p:cNvSpPr txBox="1"/>
          <p:nvPr>
            <p:ph idx="11" type="ftr"/>
          </p:nvPr>
        </p:nvSpPr>
        <p:spPr>
          <a:xfrm>
            <a:off x="1371600" y="6553200"/>
            <a:ext cx="5181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5" name="Shape 35"/>
        <p:cNvGrpSpPr/>
        <p:nvPr/>
      </p:nvGrpSpPr>
      <p:grpSpPr>
        <a:xfrm>
          <a:off x="0" y="0"/>
          <a:ext cx="0" cy="0"/>
          <a:chOff x="0" y="0"/>
          <a:chExt cx="0" cy="0"/>
        </a:xfrm>
      </p:grpSpPr>
      <p:sp>
        <p:nvSpPr>
          <p:cNvPr id="36" name="Google Shape;36;p5"/>
          <p:cNvSpPr txBox="1"/>
          <p:nvPr>
            <p:ph type="title"/>
          </p:nvPr>
        </p:nvSpPr>
        <p:spPr>
          <a:xfrm>
            <a:off x="609600" y="1371600"/>
            <a:ext cx="8229600" cy="762000"/>
          </a:xfrm>
          <a:prstGeom prst="rect">
            <a:avLst/>
          </a:prstGeom>
          <a:noFill/>
          <a:ln>
            <a:noFill/>
          </a:ln>
        </p:spPr>
        <p:txBody>
          <a:bodyPr anchorCtr="0" anchor="t" bIns="45700" lIns="91425" spcFirstLastPara="1" rIns="91425" wrap="square" tIns="45700">
            <a:noAutofit/>
          </a:bodyPr>
          <a:lstStyle>
            <a:lvl1pPr lvl="0" rtl="0" algn="l">
              <a:lnSpc>
                <a:spcPct val="83000"/>
              </a:lnSpc>
              <a:spcBef>
                <a:spcPts val="0"/>
              </a:spcBef>
              <a:spcAft>
                <a:spcPts val="0"/>
              </a:spcAft>
              <a:buSzPts val="1400"/>
              <a:buNone/>
              <a:defRPr/>
            </a:lvl1pPr>
            <a:lvl2pPr lvl="1" rtl="0" algn="l">
              <a:lnSpc>
                <a:spcPct val="83000"/>
              </a:lnSpc>
              <a:spcBef>
                <a:spcPts val="0"/>
              </a:spcBef>
              <a:spcAft>
                <a:spcPts val="0"/>
              </a:spcAft>
              <a:buSzPts val="1400"/>
              <a:buNone/>
              <a:defRPr/>
            </a:lvl2pPr>
            <a:lvl3pPr lvl="2" rtl="0" algn="l">
              <a:lnSpc>
                <a:spcPct val="83000"/>
              </a:lnSpc>
              <a:spcBef>
                <a:spcPts val="0"/>
              </a:spcBef>
              <a:spcAft>
                <a:spcPts val="0"/>
              </a:spcAft>
              <a:buSzPts val="1400"/>
              <a:buNone/>
              <a:defRPr/>
            </a:lvl3pPr>
            <a:lvl4pPr lvl="3" rtl="0" algn="l">
              <a:lnSpc>
                <a:spcPct val="83000"/>
              </a:lnSpc>
              <a:spcBef>
                <a:spcPts val="0"/>
              </a:spcBef>
              <a:spcAft>
                <a:spcPts val="0"/>
              </a:spcAft>
              <a:buSzPts val="1400"/>
              <a:buNone/>
              <a:defRPr/>
            </a:lvl4pPr>
            <a:lvl5pPr lvl="4" rtl="0" algn="l">
              <a:lnSpc>
                <a:spcPct val="83000"/>
              </a:lnSpc>
              <a:spcBef>
                <a:spcPts val="0"/>
              </a:spcBef>
              <a:spcAft>
                <a:spcPts val="0"/>
              </a:spcAft>
              <a:buSzPts val="1400"/>
              <a:buNone/>
              <a:defRPr/>
            </a:lvl5pPr>
            <a:lvl6pPr lvl="5" rtl="0" algn="l">
              <a:lnSpc>
                <a:spcPct val="83000"/>
              </a:lnSpc>
              <a:spcBef>
                <a:spcPts val="0"/>
              </a:spcBef>
              <a:spcAft>
                <a:spcPts val="0"/>
              </a:spcAft>
              <a:buSzPts val="1400"/>
              <a:buNone/>
              <a:defRPr/>
            </a:lvl6pPr>
            <a:lvl7pPr lvl="6" rtl="0" algn="l">
              <a:lnSpc>
                <a:spcPct val="83000"/>
              </a:lnSpc>
              <a:spcBef>
                <a:spcPts val="0"/>
              </a:spcBef>
              <a:spcAft>
                <a:spcPts val="0"/>
              </a:spcAft>
              <a:buSzPts val="1400"/>
              <a:buNone/>
              <a:defRPr/>
            </a:lvl7pPr>
            <a:lvl8pPr lvl="7" rtl="0" algn="l">
              <a:lnSpc>
                <a:spcPct val="83000"/>
              </a:lnSpc>
              <a:spcBef>
                <a:spcPts val="0"/>
              </a:spcBef>
              <a:spcAft>
                <a:spcPts val="0"/>
              </a:spcAft>
              <a:buSzPts val="1400"/>
              <a:buNone/>
              <a:defRPr/>
            </a:lvl8pPr>
            <a:lvl9pPr lvl="8" rtl="0" algn="l">
              <a:lnSpc>
                <a:spcPct val="83000"/>
              </a:lnSpc>
              <a:spcBef>
                <a:spcPts val="0"/>
              </a:spcBef>
              <a:spcAft>
                <a:spcPts val="0"/>
              </a:spcAft>
              <a:buSzPts val="1400"/>
              <a:buNone/>
              <a:defRPr/>
            </a:lvl9pPr>
          </a:lstStyle>
          <a:p/>
        </p:txBody>
      </p:sp>
      <p:sp>
        <p:nvSpPr>
          <p:cNvPr id="37" name="Google Shape;37;p5"/>
          <p:cNvSpPr txBox="1"/>
          <p:nvPr>
            <p:ph idx="1" type="body"/>
          </p:nvPr>
        </p:nvSpPr>
        <p:spPr>
          <a:xfrm>
            <a:off x="609600" y="2362200"/>
            <a:ext cx="4038600" cy="3733800"/>
          </a:xfrm>
          <a:prstGeom prst="rect">
            <a:avLst/>
          </a:prstGeom>
          <a:noFill/>
          <a:ln>
            <a:noFill/>
          </a:ln>
        </p:spPr>
        <p:txBody>
          <a:bodyPr anchorCtr="0" anchor="t" bIns="45700" lIns="91425" spcFirstLastPara="1" rIns="91425" wrap="square" tIns="45700">
            <a:noAutofit/>
          </a:bodyPr>
          <a:lstStyle>
            <a:lvl1pPr indent="-406400" lvl="0" marL="457200" rtl="0" algn="l">
              <a:spcBef>
                <a:spcPts val="840"/>
              </a:spcBef>
              <a:spcAft>
                <a:spcPts val="0"/>
              </a:spcAft>
              <a:buClr>
                <a:schemeClr val="dk1"/>
              </a:buClr>
              <a:buSzPts val="2800"/>
              <a:buFont typeface="Arial"/>
              <a:buChar char="•"/>
              <a:defRPr sz="2800"/>
            </a:lvl1pPr>
            <a:lvl2pPr indent="-381000" lvl="1" marL="914400" rtl="0" algn="l">
              <a:spcBef>
                <a:spcPts val="720"/>
              </a:spcBef>
              <a:spcAft>
                <a:spcPts val="0"/>
              </a:spcAft>
              <a:buClr>
                <a:schemeClr val="dk1"/>
              </a:buClr>
              <a:buSzPts val="2400"/>
              <a:buChar char="•"/>
              <a:defRPr sz="2400"/>
            </a:lvl2pPr>
            <a:lvl3pPr indent="-228600" lvl="2" marL="1371600" rtl="0" algn="l">
              <a:spcBef>
                <a:spcPts val="400"/>
              </a:spcBef>
              <a:spcAft>
                <a:spcPts val="0"/>
              </a:spcAft>
              <a:buSzPts val="1400"/>
              <a:buNone/>
              <a:defRPr sz="2000"/>
            </a:lvl3pPr>
            <a:lvl4pPr indent="-228600" lvl="3" marL="1828800" rtl="0" algn="l">
              <a:lnSpc>
                <a:spcPct val="120000"/>
              </a:lnSpc>
              <a:spcBef>
                <a:spcPts val="360"/>
              </a:spcBef>
              <a:spcAft>
                <a:spcPts val="0"/>
              </a:spcAft>
              <a:buSzPts val="1400"/>
              <a:buNone/>
              <a:defRPr sz="1800"/>
            </a:lvl4pPr>
            <a:lvl5pPr indent="-342900" lvl="4" marL="2286000" rtl="0" algn="l">
              <a:lnSpc>
                <a:spcPct val="140000"/>
              </a:lnSpc>
              <a:spcBef>
                <a:spcPts val="360"/>
              </a:spcBef>
              <a:spcAft>
                <a:spcPts val="0"/>
              </a:spcAft>
              <a:buClr>
                <a:schemeClr val="dk1"/>
              </a:buClr>
              <a:buSzPts val="1800"/>
              <a:buChar char="•"/>
              <a:defRPr sz="1800"/>
            </a:lvl5pPr>
            <a:lvl6pPr indent="-342900" lvl="5" marL="2743200" rtl="0" algn="l">
              <a:lnSpc>
                <a:spcPct val="140000"/>
              </a:lnSpc>
              <a:spcBef>
                <a:spcPts val="360"/>
              </a:spcBef>
              <a:spcAft>
                <a:spcPts val="0"/>
              </a:spcAft>
              <a:buClr>
                <a:schemeClr val="dk1"/>
              </a:buClr>
              <a:buSzPts val="1800"/>
              <a:buChar char="•"/>
              <a:defRPr sz="1800"/>
            </a:lvl6pPr>
            <a:lvl7pPr indent="-342900" lvl="6" marL="3200400" rtl="0" algn="l">
              <a:lnSpc>
                <a:spcPct val="140000"/>
              </a:lnSpc>
              <a:spcBef>
                <a:spcPts val="360"/>
              </a:spcBef>
              <a:spcAft>
                <a:spcPts val="0"/>
              </a:spcAft>
              <a:buClr>
                <a:schemeClr val="dk1"/>
              </a:buClr>
              <a:buSzPts val="1800"/>
              <a:buChar char="•"/>
              <a:defRPr sz="1800"/>
            </a:lvl7pPr>
            <a:lvl8pPr indent="-342900" lvl="7" marL="3657600" rtl="0" algn="l">
              <a:lnSpc>
                <a:spcPct val="140000"/>
              </a:lnSpc>
              <a:spcBef>
                <a:spcPts val="360"/>
              </a:spcBef>
              <a:spcAft>
                <a:spcPts val="0"/>
              </a:spcAft>
              <a:buClr>
                <a:schemeClr val="dk1"/>
              </a:buClr>
              <a:buSzPts val="1800"/>
              <a:buChar char="•"/>
              <a:defRPr sz="1800"/>
            </a:lvl8pPr>
            <a:lvl9pPr indent="-342900" lvl="8" marL="4114800" rtl="0" algn="l">
              <a:lnSpc>
                <a:spcPct val="140000"/>
              </a:lnSpc>
              <a:spcBef>
                <a:spcPts val="360"/>
              </a:spcBef>
              <a:spcAft>
                <a:spcPts val="0"/>
              </a:spcAft>
              <a:buClr>
                <a:schemeClr val="dk1"/>
              </a:buClr>
              <a:buSzPts val="1800"/>
              <a:buChar char="•"/>
              <a:defRPr sz="1800"/>
            </a:lvl9pPr>
          </a:lstStyle>
          <a:p/>
        </p:txBody>
      </p:sp>
      <p:sp>
        <p:nvSpPr>
          <p:cNvPr id="38" name="Google Shape;38;p5"/>
          <p:cNvSpPr txBox="1"/>
          <p:nvPr>
            <p:ph idx="2" type="body"/>
          </p:nvPr>
        </p:nvSpPr>
        <p:spPr>
          <a:xfrm>
            <a:off x="4800600" y="2362200"/>
            <a:ext cx="4038600" cy="3733800"/>
          </a:xfrm>
          <a:prstGeom prst="rect">
            <a:avLst/>
          </a:prstGeom>
          <a:noFill/>
          <a:ln>
            <a:noFill/>
          </a:ln>
        </p:spPr>
        <p:txBody>
          <a:bodyPr anchorCtr="0" anchor="t" bIns="45700" lIns="91425" spcFirstLastPara="1" rIns="91425" wrap="square" tIns="45700">
            <a:noAutofit/>
          </a:bodyPr>
          <a:lstStyle>
            <a:lvl1pPr indent="-406400" lvl="0" marL="457200" rtl="0" algn="l">
              <a:spcBef>
                <a:spcPts val="840"/>
              </a:spcBef>
              <a:spcAft>
                <a:spcPts val="0"/>
              </a:spcAft>
              <a:buClr>
                <a:schemeClr val="dk1"/>
              </a:buClr>
              <a:buSzPts val="2800"/>
              <a:buFont typeface="Arial"/>
              <a:buChar char="•"/>
              <a:defRPr sz="2800"/>
            </a:lvl1pPr>
            <a:lvl2pPr indent="-381000" lvl="1" marL="914400" rtl="0" algn="l">
              <a:spcBef>
                <a:spcPts val="720"/>
              </a:spcBef>
              <a:spcAft>
                <a:spcPts val="0"/>
              </a:spcAft>
              <a:buClr>
                <a:schemeClr val="dk1"/>
              </a:buClr>
              <a:buSzPts val="2400"/>
              <a:buChar char="•"/>
              <a:defRPr sz="2400"/>
            </a:lvl2pPr>
            <a:lvl3pPr indent="-228600" lvl="2" marL="1371600" rtl="0" algn="l">
              <a:spcBef>
                <a:spcPts val="400"/>
              </a:spcBef>
              <a:spcAft>
                <a:spcPts val="0"/>
              </a:spcAft>
              <a:buSzPts val="1400"/>
              <a:buNone/>
              <a:defRPr sz="2000"/>
            </a:lvl3pPr>
            <a:lvl4pPr indent="-228600" lvl="3" marL="1828800" rtl="0" algn="l">
              <a:lnSpc>
                <a:spcPct val="120000"/>
              </a:lnSpc>
              <a:spcBef>
                <a:spcPts val="360"/>
              </a:spcBef>
              <a:spcAft>
                <a:spcPts val="0"/>
              </a:spcAft>
              <a:buSzPts val="1400"/>
              <a:buNone/>
              <a:defRPr sz="1800"/>
            </a:lvl4pPr>
            <a:lvl5pPr indent="-342900" lvl="4" marL="2286000" rtl="0" algn="l">
              <a:lnSpc>
                <a:spcPct val="140000"/>
              </a:lnSpc>
              <a:spcBef>
                <a:spcPts val="360"/>
              </a:spcBef>
              <a:spcAft>
                <a:spcPts val="0"/>
              </a:spcAft>
              <a:buClr>
                <a:schemeClr val="dk1"/>
              </a:buClr>
              <a:buSzPts val="1800"/>
              <a:buChar char="•"/>
              <a:defRPr sz="1800"/>
            </a:lvl5pPr>
            <a:lvl6pPr indent="-342900" lvl="5" marL="2743200" rtl="0" algn="l">
              <a:lnSpc>
                <a:spcPct val="140000"/>
              </a:lnSpc>
              <a:spcBef>
                <a:spcPts val="360"/>
              </a:spcBef>
              <a:spcAft>
                <a:spcPts val="0"/>
              </a:spcAft>
              <a:buClr>
                <a:schemeClr val="dk1"/>
              </a:buClr>
              <a:buSzPts val="1800"/>
              <a:buChar char="•"/>
              <a:defRPr sz="1800"/>
            </a:lvl6pPr>
            <a:lvl7pPr indent="-342900" lvl="6" marL="3200400" rtl="0" algn="l">
              <a:lnSpc>
                <a:spcPct val="140000"/>
              </a:lnSpc>
              <a:spcBef>
                <a:spcPts val="360"/>
              </a:spcBef>
              <a:spcAft>
                <a:spcPts val="0"/>
              </a:spcAft>
              <a:buClr>
                <a:schemeClr val="dk1"/>
              </a:buClr>
              <a:buSzPts val="1800"/>
              <a:buChar char="•"/>
              <a:defRPr sz="1800"/>
            </a:lvl7pPr>
            <a:lvl8pPr indent="-342900" lvl="7" marL="3657600" rtl="0" algn="l">
              <a:lnSpc>
                <a:spcPct val="140000"/>
              </a:lnSpc>
              <a:spcBef>
                <a:spcPts val="360"/>
              </a:spcBef>
              <a:spcAft>
                <a:spcPts val="0"/>
              </a:spcAft>
              <a:buClr>
                <a:schemeClr val="dk1"/>
              </a:buClr>
              <a:buSzPts val="1800"/>
              <a:buChar char="•"/>
              <a:defRPr sz="1800"/>
            </a:lvl8pPr>
            <a:lvl9pPr indent="-342900" lvl="8" marL="4114800" rtl="0" algn="l">
              <a:lnSpc>
                <a:spcPct val="140000"/>
              </a:lnSpc>
              <a:spcBef>
                <a:spcPts val="360"/>
              </a:spcBef>
              <a:spcAft>
                <a:spcPts val="0"/>
              </a:spcAft>
              <a:buClr>
                <a:schemeClr val="dk1"/>
              </a:buClr>
              <a:buSzPts val="1800"/>
              <a:buChar char="•"/>
              <a:defRPr sz="1800"/>
            </a:lvl9pPr>
          </a:lstStyle>
          <a:p/>
        </p:txBody>
      </p:sp>
      <p:sp>
        <p:nvSpPr>
          <p:cNvPr id="39" name="Google Shape;39;p5"/>
          <p:cNvSpPr txBox="1"/>
          <p:nvPr>
            <p:ph idx="10" type="dt"/>
          </p:nvPr>
        </p:nvSpPr>
        <p:spPr>
          <a:xfrm>
            <a:off x="685800" y="6553200"/>
            <a:ext cx="9144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0" name="Google Shape;40;p5"/>
          <p:cNvSpPr txBox="1"/>
          <p:nvPr>
            <p:ph idx="11" type="ftr"/>
          </p:nvPr>
        </p:nvSpPr>
        <p:spPr>
          <a:xfrm>
            <a:off x="1371600" y="6553200"/>
            <a:ext cx="5181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1" name="Shape 41"/>
        <p:cNvGrpSpPr/>
        <p:nvPr/>
      </p:nvGrpSpPr>
      <p:grpSpPr>
        <a:xfrm>
          <a:off x="0" y="0"/>
          <a:ext cx="0" cy="0"/>
          <a:chOff x="0" y="0"/>
          <a:chExt cx="0" cy="0"/>
        </a:xfrm>
      </p:grpSpPr>
      <p:sp>
        <p:nvSpPr>
          <p:cNvPr id="42" name="Google Shape;42;p6"/>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rtl="0" algn="l">
              <a:lnSpc>
                <a:spcPct val="83000"/>
              </a:lnSpc>
              <a:spcBef>
                <a:spcPts val="0"/>
              </a:spcBef>
              <a:spcAft>
                <a:spcPts val="0"/>
              </a:spcAft>
              <a:buSzPts val="1400"/>
              <a:buNone/>
              <a:defRPr b="1" sz="4000" cap="none"/>
            </a:lvl1pPr>
            <a:lvl2pPr lvl="1" rtl="0" algn="l">
              <a:lnSpc>
                <a:spcPct val="83000"/>
              </a:lnSpc>
              <a:spcBef>
                <a:spcPts val="0"/>
              </a:spcBef>
              <a:spcAft>
                <a:spcPts val="0"/>
              </a:spcAft>
              <a:buSzPts val="1400"/>
              <a:buNone/>
              <a:defRPr/>
            </a:lvl2pPr>
            <a:lvl3pPr lvl="2" rtl="0" algn="l">
              <a:lnSpc>
                <a:spcPct val="83000"/>
              </a:lnSpc>
              <a:spcBef>
                <a:spcPts val="0"/>
              </a:spcBef>
              <a:spcAft>
                <a:spcPts val="0"/>
              </a:spcAft>
              <a:buSzPts val="1400"/>
              <a:buNone/>
              <a:defRPr/>
            </a:lvl3pPr>
            <a:lvl4pPr lvl="3" rtl="0" algn="l">
              <a:lnSpc>
                <a:spcPct val="83000"/>
              </a:lnSpc>
              <a:spcBef>
                <a:spcPts val="0"/>
              </a:spcBef>
              <a:spcAft>
                <a:spcPts val="0"/>
              </a:spcAft>
              <a:buSzPts val="1400"/>
              <a:buNone/>
              <a:defRPr/>
            </a:lvl4pPr>
            <a:lvl5pPr lvl="4" rtl="0" algn="l">
              <a:lnSpc>
                <a:spcPct val="83000"/>
              </a:lnSpc>
              <a:spcBef>
                <a:spcPts val="0"/>
              </a:spcBef>
              <a:spcAft>
                <a:spcPts val="0"/>
              </a:spcAft>
              <a:buSzPts val="1400"/>
              <a:buNone/>
              <a:defRPr/>
            </a:lvl5pPr>
            <a:lvl6pPr lvl="5" rtl="0" algn="l">
              <a:lnSpc>
                <a:spcPct val="83000"/>
              </a:lnSpc>
              <a:spcBef>
                <a:spcPts val="0"/>
              </a:spcBef>
              <a:spcAft>
                <a:spcPts val="0"/>
              </a:spcAft>
              <a:buSzPts val="1400"/>
              <a:buNone/>
              <a:defRPr/>
            </a:lvl6pPr>
            <a:lvl7pPr lvl="6" rtl="0" algn="l">
              <a:lnSpc>
                <a:spcPct val="83000"/>
              </a:lnSpc>
              <a:spcBef>
                <a:spcPts val="0"/>
              </a:spcBef>
              <a:spcAft>
                <a:spcPts val="0"/>
              </a:spcAft>
              <a:buSzPts val="1400"/>
              <a:buNone/>
              <a:defRPr/>
            </a:lvl7pPr>
            <a:lvl8pPr lvl="7" rtl="0" algn="l">
              <a:lnSpc>
                <a:spcPct val="83000"/>
              </a:lnSpc>
              <a:spcBef>
                <a:spcPts val="0"/>
              </a:spcBef>
              <a:spcAft>
                <a:spcPts val="0"/>
              </a:spcAft>
              <a:buSzPts val="1400"/>
              <a:buNone/>
              <a:defRPr/>
            </a:lvl8pPr>
            <a:lvl9pPr lvl="8" rtl="0" algn="l">
              <a:lnSpc>
                <a:spcPct val="83000"/>
              </a:lnSpc>
              <a:spcBef>
                <a:spcPts val="0"/>
              </a:spcBef>
              <a:spcAft>
                <a:spcPts val="0"/>
              </a:spcAft>
              <a:buSzPts val="1400"/>
              <a:buNone/>
              <a:defRPr/>
            </a:lvl9pPr>
          </a:lstStyle>
          <a:p/>
        </p:txBody>
      </p:sp>
      <p:sp>
        <p:nvSpPr>
          <p:cNvPr id="43" name="Google Shape;43;p6"/>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rtl="0" algn="l">
              <a:spcBef>
                <a:spcPts val="600"/>
              </a:spcBef>
              <a:spcAft>
                <a:spcPts val="0"/>
              </a:spcAft>
              <a:buClr>
                <a:schemeClr val="dk1"/>
              </a:buClr>
              <a:buSzPts val="2000"/>
              <a:buFont typeface="Arial"/>
              <a:buNone/>
              <a:defRPr sz="2000"/>
            </a:lvl1pPr>
            <a:lvl2pPr indent="-228600" lvl="1" marL="914400" rtl="0" algn="l">
              <a:spcBef>
                <a:spcPts val="540"/>
              </a:spcBef>
              <a:spcAft>
                <a:spcPts val="0"/>
              </a:spcAft>
              <a:buClr>
                <a:schemeClr val="dk1"/>
              </a:buClr>
              <a:buSzPts val="1800"/>
              <a:buNone/>
              <a:defRPr sz="1800"/>
            </a:lvl2pPr>
            <a:lvl3pPr indent="-228600" lvl="2" marL="1371600" rtl="0" algn="l">
              <a:spcBef>
                <a:spcPts val="320"/>
              </a:spcBef>
              <a:spcAft>
                <a:spcPts val="0"/>
              </a:spcAft>
              <a:buClr>
                <a:schemeClr val="dk1"/>
              </a:buClr>
              <a:buSzPts val="1600"/>
              <a:buFont typeface="Arial"/>
              <a:buNone/>
              <a:defRPr sz="1600"/>
            </a:lvl3pPr>
            <a:lvl4pPr indent="-228600" lvl="3" marL="1828800" rtl="0" algn="l">
              <a:lnSpc>
                <a:spcPct val="120000"/>
              </a:lnSpc>
              <a:spcBef>
                <a:spcPts val="280"/>
              </a:spcBef>
              <a:spcAft>
                <a:spcPts val="0"/>
              </a:spcAft>
              <a:buClr>
                <a:schemeClr val="dk1"/>
              </a:buClr>
              <a:buSzPts val="1400"/>
              <a:buNone/>
              <a:defRPr sz="1400"/>
            </a:lvl4pPr>
            <a:lvl5pPr indent="-228600" lvl="4" marL="2286000" rtl="0" algn="l">
              <a:lnSpc>
                <a:spcPct val="140000"/>
              </a:lnSpc>
              <a:spcBef>
                <a:spcPts val="280"/>
              </a:spcBef>
              <a:spcAft>
                <a:spcPts val="0"/>
              </a:spcAft>
              <a:buClr>
                <a:schemeClr val="dk1"/>
              </a:buClr>
              <a:buSzPts val="1400"/>
              <a:buNone/>
              <a:defRPr sz="1400"/>
            </a:lvl5pPr>
            <a:lvl6pPr indent="-228600" lvl="5" marL="2743200" rtl="0" algn="l">
              <a:lnSpc>
                <a:spcPct val="140000"/>
              </a:lnSpc>
              <a:spcBef>
                <a:spcPts val="280"/>
              </a:spcBef>
              <a:spcAft>
                <a:spcPts val="0"/>
              </a:spcAft>
              <a:buClr>
                <a:schemeClr val="dk1"/>
              </a:buClr>
              <a:buSzPts val="1400"/>
              <a:buNone/>
              <a:defRPr sz="1400"/>
            </a:lvl6pPr>
            <a:lvl7pPr indent="-228600" lvl="6" marL="3200400" rtl="0" algn="l">
              <a:lnSpc>
                <a:spcPct val="140000"/>
              </a:lnSpc>
              <a:spcBef>
                <a:spcPts val="280"/>
              </a:spcBef>
              <a:spcAft>
                <a:spcPts val="0"/>
              </a:spcAft>
              <a:buClr>
                <a:schemeClr val="dk1"/>
              </a:buClr>
              <a:buSzPts val="1400"/>
              <a:buNone/>
              <a:defRPr sz="1400"/>
            </a:lvl7pPr>
            <a:lvl8pPr indent="-228600" lvl="7" marL="3657600" rtl="0" algn="l">
              <a:lnSpc>
                <a:spcPct val="140000"/>
              </a:lnSpc>
              <a:spcBef>
                <a:spcPts val="280"/>
              </a:spcBef>
              <a:spcAft>
                <a:spcPts val="0"/>
              </a:spcAft>
              <a:buClr>
                <a:schemeClr val="dk1"/>
              </a:buClr>
              <a:buSzPts val="1400"/>
              <a:buNone/>
              <a:defRPr sz="1400"/>
            </a:lvl8pPr>
            <a:lvl9pPr indent="-228600" lvl="8" marL="4114800" rtl="0" algn="l">
              <a:lnSpc>
                <a:spcPct val="140000"/>
              </a:lnSpc>
              <a:spcBef>
                <a:spcPts val="280"/>
              </a:spcBef>
              <a:spcAft>
                <a:spcPts val="0"/>
              </a:spcAft>
              <a:buClr>
                <a:schemeClr val="dk1"/>
              </a:buClr>
              <a:buSzPts val="1400"/>
              <a:buNone/>
              <a:defRPr sz="1400"/>
            </a:lvl9pPr>
          </a:lstStyle>
          <a:p/>
        </p:txBody>
      </p:sp>
      <p:sp>
        <p:nvSpPr>
          <p:cNvPr id="44" name="Google Shape;44;p6"/>
          <p:cNvSpPr txBox="1"/>
          <p:nvPr>
            <p:ph idx="10" type="dt"/>
          </p:nvPr>
        </p:nvSpPr>
        <p:spPr>
          <a:xfrm>
            <a:off x="685800" y="6553200"/>
            <a:ext cx="9144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5" name="Google Shape;45;p6"/>
          <p:cNvSpPr txBox="1"/>
          <p:nvPr>
            <p:ph idx="11" type="ftr"/>
          </p:nvPr>
        </p:nvSpPr>
        <p:spPr>
          <a:xfrm>
            <a:off x="1371600" y="6553200"/>
            <a:ext cx="5181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6" name="Shape 46"/>
        <p:cNvGrpSpPr/>
        <p:nvPr/>
      </p:nvGrpSpPr>
      <p:grpSpPr>
        <a:xfrm>
          <a:off x="0" y="0"/>
          <a:ext cx="0" cy="0"/>
          <a:chOff x="0" y="0"/>
          <a:chExt cx="0" cy="0"/>
        </a:xfrm>
      </p:grpSpPr>
      <p:sp>
        <p:nvSpPr>
          <p:cNvPr id="47" name="Google Shape;47;p7"/>
          <p:cNvSpPr txBox="1"/>
          <p:nvPr>
            <p:ph type="title"/>
          </p:nvPr>
        </p:nvSpPr>
        <p:spPr>
          <a:xfrm>
            <a:off x="457200" y="274638"/>
            <a:ext cx="8229600" cy="1143000"/>
          </a:xfrm>
          <a:prstGeom prst="rect">
            <a:avLst/>
          </a:prstGeom>
          <a:noFill/>
          <a:ln>
            <a:noFill/>
          </a:ln>
        </p:spPr>
        <p:txBody>
          <a:bodyPr anchorCtr="0" anchor="t" bIns="45700" lIns="91425" spcFirstLastPara="1" rIns="91425" wrap="square" tIns="45700">
            <a:noAutofit/>
          </a:bodyPr>
          <a:lstStyle>
            <a:lvl1pPr lvl="0" rtl="0" algn="l">
              <a:lnSpc>
                <a:spcPct val="83000"/>
              </a:lnSpc>
              <a:spcBef>
                <a:spcPts val="0"/>
              </a:spcBef>
              <a:spcAft>
                <a:spcPts val="0"/>
              </a:spcAft>
              <a:buSzPts val="1400"/>
              <a:buNone/>
              <a:defRPr/>
            </a:lvl1pPr>
            <a:lvl2pPr lvl="1" rtl="0" algn="l">
              <a:lnSpc>
                <a:spcPct val="83000"/>
              </a:lnSpc>
              <a:spcBef>
                <a:spcPts val="0"/>
              </a:spcBef>
              <a:spcAft>
                <a:spcPts val="0"/>
              </a:spcAft>
              <a:buSzPts val="1400"/>
              <a:buNone/>
              <a:defRPr/>
            </a:lvl2pPr>
            <a:lvl3pPr lvl="2" rtl="0" algn="l">
              <a:lnSpc>
                <a:spcPct val="83000"/>
              </a:lnSpc>
              <a:spcBef>
                <a:spcPts val="0"/>
              </a:spcBef>
              <a:spcAft>
                <a:spcPts val="0"/>
              </a:spcAft>
              <a:buSzPts val="1400"/>
              <a:buNone/>
              <a:defRPr/>
            </a:lvl3pPr>
            <a:lvl4pPr lvl="3" rtl="0" algn="l">
              <a:lnSpc>
                <a:spcPct val="83000"/>
              </a:lnSpc>
              <a:spcBef>
                <a:spcPts val="0"/>
              </a:spcBef>
              <a:spcAft>
                <a:spcPts val="0"/>
              </a:spcAft>
              <a:buSzPts val="1400"/>
              <a:buNone/>
              <a:defRPr/>
            </a:lvl4pPr>
            <a:lvl5pPr lvl="4" rtl="0" algn="l">
              <a:lnSpc>
                <a:spcPct val="83000"/>
              </a:lnSpc>
              <a:spcBef>
                <a:spcPts val="0"/>
              </a:spcBef>
              <a:spcAft>
                <a:spcPts val="0"/>
              </a:spcAft>
              <a:buSzPts val="1400"/>
              <a:buNone/>
              <a:defRPr/>
            </a:lvl5pPr>
            <a:lvl6pPr lvl="5" rtl="0" algn="l">
              <a:lnSpc>
                <a:spcPct val="83000"/>
              </a:lnSpc>
              <a:spcBef>
                <a:spcPts val="0"/>
              </a:spcBef>
              <a:spcAft>
                <a:spcPts val="0"/>
              </a:spcAft>
              <a:buSzPts val="1400"/>
              <a:buNone/>
              <a:defRPr/>
            </a:lvl6pPr>
            <a:lvl7pPr lvl="6" rtl="0" algn="l">
              <a:lnSpc>
                <a:spcPct val="83000"/>
              </a:lnSpc>
              <a:spcBef>
                <a:spcPts val="0"/>
              </a:spcBef>
              <a:spcAft>
                <a:spcPts val="0"/>
              </a:spcAft>
              <a:buSzPts val="1400"/>
              <a:buNone/>
              <a:defRPr/>
            </a:lvl7pPr>
            <a:lvl8pPr lvl="7" rtl="0" algn="l">
              <a:lnSpc>
                <a:spcPct val="83000"/>
              </a:lnSpc>
              <a:spcBef>
                <a:spcPts val="0"/>
              </a:spcBef>
              <a:spcAft>
                <a:spcPts val="0"/>
              </a:spcAft>
              <a:buSzPts val="1400"/>
              <a:buNone/>
              <a:defRPr/>
            </a:lvl8pPr>
            <a:lvl9pPr lvl="8" rtl="0" algn="l">
              <a:lnSpc>
                <a:spcPct val="83000"/>
              </a:lnSpc>
              <a:spcBef>
                <a:spcPts val="0"/>
              </a:spcBef>
              <a:spcAft>
                <a:spcPts val="0"/>
              </a:spcAft>
              <a:buSzPts val="1400"/>
              <a:buNone/>
              <a:defRPr/>
            </a:lvl9pPr>
          </a:lstStyle>
          <a:p/>
        </p:txBody>
      </p:sp>
      <p:sp>
        <p:nvSpPr>
          <p:cNvPr id="48" name="Google Shape;48;p7"/>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720"/>
              </a:spcBef>
              <a:spcAft>
                <a:spcPts val="0"/>
              </a:spcAft>
              <a:buClr>
                <a:schemeClr val="dk1"/>
              </a:buClr>
              <a:buSzPts val="2400"/>
              <a:buFont typeface="Arial"/>
              <a:buNone/>
              <a:defRPr b="1" sz="2400"/>
            </a:lvl1pPr>
            <a:lvl2pPr indent="-228600" lvl="1" marL="914400" rtl="0" algn="l">
              <a:spcBef>
                <a:spcPts val="6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Font typeface="Arial"/>
              <a:buNone/>
              <a:defRPr b="1" sz="1800"/>
            </a:lvl3pPr>
            <a:lvl4pPr indent="-228600" lvl="3" marL="1828800" rtl="0" algn="l">
              <a:lnSpc>
                <a:spcPct val="120000"/>
              </a:lnSpc>
              <a:spcBef>
                <a:spcPts val="320"/>
              </a:spcBef>
              <a:spcAft>
                <a:spcPts val="0"/>
              </a:spcAft>
              <a:buClr>
                <a:schemeClr val="dk1"/>
              </a:buClr>
              <a:buSzPts val="1600"/>
              <a:buNone/>
              <a:defRPr b="1" sz="1600"/>
            </a:lvl4pPr>
            <a:lvl5pPr indent="-228600" lvl="4" marL="2286000" rtl="0" algn="l">
              <a:lnSpc>
                <a:spcPct val="140000"/>
              </a:lnSpc>
              <a:spcBef>
                <a:spcPts val="320"/>
              </a:spcBef>
              <a:spcAft>
                <a:spcPts val="0"/>
              </a:spcAft>
              <a:buClr>
                <a:schemeClr val="dk1"/>
              </a:buClr>
              <a:buSzPts val="1600"/>
              <a:buNone/>
              <a:defRPr b="1" sz="1600"/>
            </a:lvl5pPr>
            <a:lvl6pPr indent="-228600" lvl="5" marL="2743200" rtl="0" algn="l">
              <a:lnSpc>
                <a:spcPct val="140000"/>
              </a:lnSpc>
              <a:spcBef>
                <a:spcPts val="320"/>
              </a:spcBef>
              <a:spcAft>
                <a:spcPts val="0"/>
              </a:spcAft>
              <a:buClr>
                <a:schemeClr val="dk1"/>
              </a:buClr>
              <a:buSzPts val="1600"/>
              <a:buNone/>
              <a:defRPr b="1" sz="1600"/>
            </a:lvl6pPr>
            <a:lvl7pPr indent="-228600" lvl="6" marL="3200400" rtl="0" algn="l">
              <a:lnSpc>
                <a:spcPct val="140000"/>
              </a:lnSpc>
              <a:spcBef>
                <a:spcPts val="320"/>
              </a:spcBef>
              <a:spcAft>
                <a:spcPts val="0"/>
              </a:spcAft>
              <a:buClr>
                <a:schemeClr val="dk1"/>
              </a:buClr>
              <a:buSzPts val="1600"/>
              <a:buNone/>
              <a:defRPr b="1" sz="1600"/>
            </a:lvl7pPr>
            <a:lvl8pPr indent="-228600" lvl="7" marL="3657600" rtl="0" algn="l">
              <a:lnSpc>
                <a:spcPct val="140000"/>
              </a:lnSpc>
              <a:spcBef>
                <a:spcPts val="320"/>
              </a:spcBef>
              <a:spcAft>
                <a:spcPts val="0"/>
              </a:spcAft>
              <a:buClr>
                <a:schemeClr val="dk1"/>
              </a:buClr>
              <a:buSzPts val="1600"/>
              <a:buNone/>
              <a:defRPr b="1" sz="1600"/>
            </a:lvl8pPr>
            <a:lvl9pPr indent="-228600" lvl="8" marL="4114800" rtl="0" algn="l">
              <a:lnSpc>
                <a:spcPct val="140000"/>
              </a:lnSpc>
              <a:spcBef>
                <a:spcPts val="320"/>
              </a:spcBef>
              <a:spcAft>
                <a:spcPts val="0"/>
              </a:spcAft>
              <a:buClr>
                <a:schemeClr val="dk1"/>
              </a:buClr>
              <a:buSzPts val="1600"/>
              <a:buNone/>
              <a:defRPr b="1" sz="1600"/>
            </a:lvl9pPr>
          </a:lstStyle>
          <a:p/>
        </p:txBody>
      </p:sp>
      <p:sp>
        <p:nvSpPr>
          <p:cNvPr id="49" name="Google Shape;49;p7"/>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720"/>
              </a:spcBef>
              <a:spcAft>
                <a:spcPts val="0"/>
              </a:spcAft>
              <a:buClr>
                <a:schemeClr val="dk1"/>
              </a:buClr>
              <a:buSzPts val="2400"/>
              <a:buFont typeface="Arial"/>
              <a:buChar char="•"/>
              <a:defRPr sz="2400"/>
            </a:lvl1pPr>
            <a:lvl2pPr indent="-355600" lvl="1" marL="914400" rtl="0" algn="l">
              <a:spcBef>
                <a:spcPts val="600"/>
              </a:spcBef>
              <a:spcAft>
                <a:spcPts val="0"/>
              </a:spcAft>
              <a:buClr>
                <a:schemeClr val="dk1"/>
              </a:buClr>
              <a:buSzPts val="2000"/>
              <a:buChar char="•"/>
              <a:defRPr sz="2000"/>
            </a:lvl2pPr>
            <a:lvl3pPr indent="-228600" lvl="2" marL="1371600" rtl="0" algn="l">
              <a:spcBef>
                <a:spcPts val="360"/>
              </a:spcBef>
              <a:spcAft>
                <a:spcPts val="0"/>
              </a:spcAft>
              <a:buSzPts val="1400"/>
              <a:buNone/>
              <a:defRPr sz="1800"/>
            </a:lvl3pPr>
            <a:lvl4pPr indent="-228600" lvl="3" marL="1828800" rtl="0" algn="l">
              <a:lnSpc>
                <a:spcPct val="120000"/>
              </a:lnSpc>
              <a:spcBef>
                <a:spcPts val="320"/>
              </a:spcBef>
              <a:spcAft>
                <a:spcPts val="0"/>
              </a:spcAft>
              <a:buSzPts val="1400"/>
              <a:buNone/>
              <a:defRPr sz="1600"/>
            </a:lvl4pPr>
            <a:lvl5pPr indent="-330200" lvl="4" marL="2286000" rtl="0" algn="l">
              <a:lnSpc>
                <a:spcPct val="140000"/>
              </a:lnSpc>
              <a:spcBef>
                <a:spcPts val="320"/>
              </a:spcBef>
              <a:spcAft>
                <a:spcPts val="0"/>
              </a:spcAft>
              <a:buClr>
                <a:schemeClr val="dk1"/>
              </a:buClr>
              <a:buSzPts val="1600"/>
              <a:buChar char="•"/>
              <a:defRPr sz="1600"/>
            </a:lvl5pPr>
            <a:lvl6pPr indent="-330200" lvl="5" marL="2743200" rtl="0" algn="l">
              <a:lnSpc>
                <a:spcPct val="140000"/>
              </a:lnSpc>
              <a:spcBef>
                <a:spcPts val="320"/>
              </a:spcBef>
              <a:spcAft>
                <a:spcPts val="0"/>
              </a:spcAft>
              <a:buClr>
                <a:schemeClr val="dk1"/>
              </a:buClr>
              <a:buSzPts val="1600"/>
              <a:buChar char="•"/>
              <a:defRPr sz="1600"/>
            </a:lvl6pPr>
            <a:lvl7pPr indent="-330200" lvl="6" marL="3200400" rtl="0" algn="l">
              <a:lnSpc>
                <a:spcPct val="140000"/>
              </a:lnSpc>
              <a:spcBef>
                <a:spcPts val="320"/>
              </a:spcBef>
              <a:spcAft>
                <a:spcPts val="0"/>
              </a:spcAft>
              <a:buClr>
                <a:schemeClr val="dk1"/>
              </a:buClr>
              <a:buSzPts val="1600"/>
              <a:buChar char="•"/>
              <a:defRPr sz="1600"/>
            </a:lvl7pPr>
            <a:lvl8pPr indent="-330200" lvl="7" marL="3657600" rtl="0" algn="l">
              <a:lnSpc>
                <a:spcPct val="140000"/>
              </a:lnSpc>
              <a:spcBef>
                <a:spcPts val="320"/>
              </a:spcBef>
              <a:spcAft>
                <a:spcPts val="0"/>
              </a:spcAft>
              <a:buClr>
                <a:schemeClr val="dk1"/>
              </a:buClr>
              <a:buSzPts val="1600"/>
              <a:buChar char="•"/>
              <a:defRPr sz="1600"/>
            </a:lvl8pPr>
            <a:lvl9pPr indent="-330200" lvl="8" marL="4114800" rtl="0" algn="l">
              <a:lnSpc>
                <a:spcPct val="140000"/>
              </a:lnSpc>
              <a:spcBef>
                <a:spcPts val="320"/>
              </a:spcBef>
              <a:spcAft>
                <a:spcPts val="0"/>
              </a:spcAft>
              <a:buClr>
                <a:schemeClr val="dk1"/>
              </a:buClr>
              <a:buSzPts val="1600"/>
              <a:buChar char="•"/>
              <a:defRPr sz="1600"/>
            </a:lvl9pPr>
          </a:lstStyle>
          <a:p/>
        </p:txBody>
      </p:sp>
      <p:sp>
        <p:nvSpPr>
          <p:cNvPr id="50" name="Google Shape;50;p7"/>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720"/>
              </a:spcBef>
              <a:spcAft>
                <a:spcPts val="0"/>
              </a:spcAft>
              <a:buClr>
                <a:schemeClr val="dk1"/>
              </a:buClr>
              <a:buSzPts val="2400"/>
              <a:buFont typeface="Arial"/>
              <a:buNone/>
              <a:defRPr b="1" sz="2400"/>
            </a:lvl1pPr>
            <a:lvl2pPr indent="-228600" lvl="1" marL="914400" rtl="0" algn="l">
              <a:spcBef>
                <a:spcPts val="6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Font typeface="Arial"/>
              <a:buNone/>
              <a:defRPr b="1" sz="1800"/>
            </a:lvl3pPr>
            <a:lvl4pPr indent="-228600" lvl="3" marL="1828800" rtl="0" algn="l">
              <a:lnSpc>
                <a:spcPct val="120000"/>
              </a:lnSpc>
              <a:spcBef>
                <a:spcPts val="320"/>
              </a:spcBef>
              <a:spcAft>
                <a:spcPts val="0"/>
              </a:spcAft>
              <a:buClr>
                <a:schemeClr val="dk1"/>
              </a:buClr>
              <a:buSzPts val="1600"/>
              <a:buNone/>
              <a:defRPr b="1" sz="1600"/>
            </a:lvl4pPr>
            <a:lvl5pPr indent="-228600" lvl="4" marL="2286000" rtl="0" algn="l">
              <a:lnSpc>
                <a:spcPct val="140000"/>
              </a:lnSpc>
              <a:spcBef>
                <a:spcPts val="320"/>
              </a:spcBef>
              <a:spcAft>
                <a:spcPts val="0"/>
              </a:spcAft>
              <a:buClr>
                <a:schemeClr val="dk1"/>
              </a:buClr>
              <a:buSzPts val="1600"/>
              <a:buNone/>
              <a:defRPr b="1" sz="1600"/>
            </a:lvl5pPr>
            <a:lvl6pPr indent="-228600" lvl="5" marL="2743200" rtl="0" algn="l">
              <a:lnSpc>
                <a:spcPct val="140000"/>
              </a:lnSpc>
              <a:spcBef>
                <a:spcPts val="320"/>
              </a:spcBef>
              <a:spcAft>
                <a:spcPts val="0"/>
              </a:spcAft>
              <a:buClr>
                <a:schemeClr val="dk1"/>
              </a:buClr>
              <a:buSzPts val="1600"/>
              <a:buNone/>
              <a:defRPr b="1" sz="1600"/>
            </a:lvl6pPr>
            <a:lvl7pPr indent="-228600" lvl="6" marL="3200400" rtl="0" algn="l">
              <a:lnSpc>
                <a:spcPct val="140000"/>
              </a:lnSpc>
              <a:spcBef>
                <a:spcPts val="320"/>
              </a:spcBef>
              <a:spcAft>
                <a:spcPts val="0"/>
              </a:spcAft>
              <a:buClr>
                <a:schemeClr val="dk1"/>
              </a:buClr>
              <a:buSzPts val="1600"/>
              <a:buNone/>
              <a:defRPr b="1" sz="1600"/>
            </a:lvl7pPr>
            <a:lvl8pPr indent="-228600" lvl="7" marL="3657600" rtl="0" algn="l">
              <a:lnSpc>
                <a:spcPct val="140000"/>
              </a:lnSpc>
              <a:spcBef>
                <a:spcPts val="320"/>
              </a:spcBef>
              <a:spcAft>
                <a:spcPts val="0"/>
              </a:spcAft>
              <a:buClr>
                <a:schemeClr val="dk1"/>
              </a:buClr>
              <a:buSzPts val="1600"/>
              <a:buNone/>
              <a:defRPr b="1" sz="1600"/>
            </a:lvl8pPr>
            <a:lvl9pPr indent="-228600" lvl="8" marL="4114800" rtl="0" algn="l">
              <a:lnSpc>
                <a:spcPct val="140000"/>
              </a:lnSpc>
              <a:spcBef>
                <a:spcPts val="320"/>
              </a:spcBef>
              <a:spcAft>
                <a:spcPts val="0"/>
              </a:spcAft>
              <a:buClr>
                <a:schemeClr val="dk1"/>
              </a:buClr>
              <a:buSzPts val="1600"/>
              <a:buNone/>
              <a:defRPr b="1" sz="1600"/>
            </a:lvl9pPr>
          </a:lstStyle>
          <a:p/>
        </p:txBody>
      </p:sp>
      <p:sp>
        <p:nvSpPr>
          <p:cNvPr id="51" name="Google Shape;51;p7"/>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720"/>
              </a:spcBef>
              <a:spcAft>
                <a:spcPts val="0"/>
              </a:spcAft>
              <a:buClr>
                <a:schemeClr val="dk1"/>
              </a:buClr>
              <a:buSzPts val="2400"/>
              <a:buFont typeface="Arial"/>
              <a:buChar char="•"/>
              <a:defRPr sz="2400"/>
            </a:lvl1pPr>
            <a:lvl2pPr indent="-355600" lvl="1" marL="914400" rtl="0" algn="l">
              <a:spcBef>
                <a:spcPts val="600"/>
              </a:spcBef>
              <a:spcAft>
                <a:spcPts val="0"/>
              </a:spcAft>
              <a:buClr>
                <a:schemeClr val="dk1"/>
              </a:buClr>
              <a:buSzPts val="2000"/>
              <a:buChar char="•"/>
              <a:defRPr sz="2000"/>
            </a:lvl2pPr>
            <a:lvl3pPr indent="-228600" lvl="2" marL="1371600" rtl="0" algn="l">
              <a:spcBef>
                <a:spcPts val="360"/>
              </a:spcBef>
              <a:spcAft>
                <a:spcPts val="0"/>
              </a:spcAft>
              <a:buSzPts val="1400"/>
              <a:buNone/>
              <a:defRPr sz="1800"/>
            </a:lvl3pPr>
            <a:lvl4pPr indent="-228600" lvl="3" marL="1828800" rtl="0" algn="l">
              <a:lnSpc>
                <a:spcPct val="120000"/>
              </a:lnSpc>
              <a:spcBef>
                <a:spcPts val="320"/>
              </a:spcBef>
              <a:spcAft>
                <a:spcPts val="0"/>
              </a:spcAft>
              <a:buSzPts val="1400"/>
              <a:buNone/>
              <a:defRPr sz="1600"/>
            </a:lvl4pPr>
            <a:lvl5pPr indent="-330200" lvl="4" marL="2286000" rtl="0" algn="l">
              <a:lnSpc>
                <a:spcPct val="140000"/>
              </a:lnSpc>
              <a:spcBef>
                <a:spcPts val="320"/>
              </a:spcBef>
              <a:spcAft>
                <a:spcPts val="0"/>
              </a:spcAft>
              <a:buClr>
                <a:schemeClr val="dk1"/>
              </a:buClr>
              <a:buSzPts val="1600"/>
              <a:buChar char="•"/>
              <a:defRPr sz="1600"/>
            </a:lvl5pPr>
            <a:lvl6pPr indent="-330200" lvl="5" marL="2743200" rtl="0" algn="l">
              <a:lnSpc>
                <a:spcPct val="140000"/>
              </a:lnSpc>
              <a:spcBef>
                <a:spcPts val="320"/>
              </a:spcBef>
              <a:spcAft>
                <a:spcPts val="0"/>
              </a:spcAft>
              <a:buClr>
                <a:schemeClr val="dk1"/>
              </a:buClr>
              <a:buSzPts val="1600"/>
              <a:buChar char="•"/>
              <a:defRPr sz="1600"/>
            </a:lvl6pPr>
            <a:lvl7pPr indent="-330200" lvl="6" marL="3200400" rtl="0" algn="l">
              <a:lnSpc>
                <a:spcPct val="140000"/>
              </a:lnSpc>
              <a:spcBef>
                <a:spcPts val="320"/>
              </a:spcBef>
              <a:spcAft>
                <a:spcPts val="0"/>
              </a:spcAft>
              <a:buClr>
                <a:schemeClr val="dk1"/>
              </a:buClr>
              <a:buSzPts val="1600"/>
              <a:buChar char="•"/>
              <a:defRPr sz="1600"/>
            </a:lvl7pPr>
            <a:lvl8pPr indent="-330200" lvl="7" marL="3657600" rtl="0" algn="l">
              <a:lnSpc>
                <a:spcPct val="140000"/>
              </a:lnSpc>
              <a:spcBef>
                <a:spcPts val="320"/>
              </a:spcBef>
              <a:spcAft>
                <a:spcPts val="0"/>
              </a:spcAft>
              <a:buClr>
                <a:schemeClr val="dk1"/>
              </a:buClr>
              <a:buSzPts val="1600"/>
              <a:buChar char="•"/>
              <a:defRPr sz="1600"/>
            </a:lvl8pPr>
            <a:lvl9pPr indent="-330200" lvl="8" marL="4114800" rtl="0" algn="l">
              <a:lnSpc>
                <a:spcPct val="140000"/>
              </a:lnSpc>
              <a:spcBef>
                <a:spcPts val="320"/>
              </a:spcBef>
              <a:spcAft>
                <a:spcPts val="0"/>
              </a:spcAft>
              <a:buClr>
                <a:schemeClr val="dk1"/>
              </a:buClr>
              <a:buSzPts val="1600"/>
              <a:buChar char="•"/>
              <a:defRPr sz="1600"/>
            </a:lvl9pPr>
          </a:lstStyle>
          <a:p/>
        </p:txBody>
      </p:sp>
      <p:sp>
        <p:nvSpPr>
          <p:cNvPr id="52" name="Google Shape;52;p7"/>
          <p:cNvSpPr txBox="1"/>
          <p:nvPr>
            <p:ph idx="10" type="dt"/>
          </p:nvPr>
        </p:nvSpPr>
        <p:spPr>
          <a:xfrm>
            <a:off x="685800" y="6553200"/>
            <a:ext cx="9144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7"/>
          <p:cNvSpPr txBox="1"/>
          <p:nvPr>
            <p:ph idx="11" type="ftr"/>
          </p:nvPr>
        </p:nvSpPr>
        <p:spPr>
          <a:xfrm>
            <a:off x="1371600" y="6553200"/>
            <a:ext cx="5181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4" name="Shape 54"/>
        <p:cNvGrpSpPr/>
        <p:nvPr/>
      </p:nvGrpSpPr>
      <p:grpSpPr>
        <a:xfrm>
          <a:off x="0" y="0"/>
          <a:ext cx="0" cy="0"/>
          <a:chOff x="0" y="0"/>
          <a:chExt cx="0" cy="0"/>
        </a:xfrm>
      </p:grpSpPr>
      <p:sp>
        <p:nvSpPr>
          <p:cNvPr id="55" name="Google Shape;55;p8"/>
          <p:cNvSpPr txBox="1"/>
          <p:nvPr>
            <p:ph type="title"/>
          </p:nvPr>
        </p:nvSpPr>
        <p:spPr>
          <a:xfrm>
            <a:off x="609600" y="1371600"/>
            <a:ext cx="8229600" cy="762000"/>
          </a:xfrm>
          <a:prstGeom prst="rect">
            <a:avLst/>
          </a:prstGeom>
          <a:noFill/>
          <a:ln>
            <a:noFill/>
          </a:ln>
        </p:spPr>
        <p:txBody>
          <a:bodyPr anchorCtr="0" anchor="t" bIns="45700" lIns="91425" spcFirstLastPara="1" rIns="91425" wrap="square" tIns="45700">
            <a:noAutofit/>
          </a:bodyPr>
          <a:lstStyle>
            <a:lvl1pPr lvl="0" rtl="0" algn="l">
              <a:lnSpc>
                <a:spcPct val="83000"/>
              </a:lnSpc>
              <a:spcBef>
                <a:spcPts val="0"/>
              </a:spcBef>
              <a:spcAft>
                <a:spcPts val="0"/>
              </a:spcAft>
              <a:buSzPts val="1400"/>
              <a:buNone/>
              <a:defRPr/>
            </a:lvl1pPr>
            <a:lvl2pPr lvl="1" rtl="0" algn="l">
              <a:lnSpc>
                <a:spcPct val="83000"/>
              </a:lnSpc>
              <a:spcBef>
                <a:spcPts val="0"/>
              </a:spcBef>
              <a:spcAft>
                <a:spcPts val="0"/>
              </a:spcAft>
              <a:buSzPts val="1400"/>
              <a:buNone/>
              <a:defRPr/>
            </a:lvl2pPr>
            <a:lvl3pPr lvl="2" rtl="0" algn="l">
              <a:lnSpc>
                <a:spcPct val="83000"/>
              </a:lnSpc>
              <a:spcBef>
                <a:spcPts val="0"/>
              </a:spcBef>
              <a:spcAft>
                <a:spcPts val="0"/>
              </a:spcAft>
              <a:buSzPts val="1400"/>
              <a:buNone/>
              <a:defRPr/>
            </a:lvl3pPr>
            <a:lvl4pPr lvl="3" rtl="0" algn="l">
              <a:lnSpc>
                <a:spcPct val="83000"/>
              </a:lnSpc>
              <a:spcBef>
                <a:spcPts val="0"/>
              </a:spcBef>
              <a:spcAft>
                <a:spcPts val="0"/>
              </a:spcAft>
              <a:buSzPts val="1400"/>
              <a:buNone/>
              <a:defRPr/>
            </a:lvl4pPr>
            <a:lvl5pPr lvl="4" rtl="0" algn="l">
              <a:lnSpc>
                <a:spcPct val="83000"/>
              </a:lnSpc>
              <a:spcBef>
                <a:spcPts val="0"/>
              </a:spcBef>
              <a:spcAft>
                <a:spcPts val="0"/>
              </a:spcAft>
              <a:buSzPts val="1400"/>
              <a:buNone/>
              <a:defRPr/>
            </a:lvl5pPr>
            <a:lvl6pPr lvl="5" rtl="0" algn="l">
              <a:lnSpc>
                <a:spcPct val="83000"/>
              </a:lnSpc>
              <a:spcBef>
                <a:spcPts val="0"/>
              </a:spcBef>
              <a:spcAft>
                <a:spcPts val="0"/>
              </a:spcAft>
              <a:buSzPts val="1400"/>
              <a:buNone/>
              <a:defRPr/>
            </a:lvl6pPr>
            <a:lvl7pPr lvl="6" rtl="0" algn="l">
              <a:lnSpc>
                <a:spcPct val="83000"/>
              </a:lnSpc>
              <a:spcBef>
                <a:spcPts val="0"/>
              </a:spcBef>
              <a:spcAft>
                <a:spcPts val="0"/>
              </a:spcAft>
              <a:buSzPts val="1400"/>
              <a:buNone/>
              <a:defRPr/>
            </a:lvl7pPr>
            <a:lvl8pPr lvl="7" rtl="0" algn="l">
              <a:lnSpc>
                <a:spcPct val="83000"/>
              </a:lnSpc>
              <a:spcBef>
                <a:spcPts val="0"/>
              </a:spcBef>
              <a:spcAft>
                <a:spcPts val="0"/>
              </a:spcAft>
              <a:buSzPts val="1400"/>
              <a:buNone/>
              <a:defRPr/>
            </a:lvl8pPr>
            <a:lvl9pPr lvl="8" rtl="0" algn="l">
              <a:lnSpc>
                <a:spcPct val="83000"/>
              </a:lnSpc>
              <a:spcBef>
                <a:spcPts val="0"/>
              </a:spcBef>
              <a:spcAft>
                <a:spcPts val="0"/>
              </a:spcAft>
              <a:buSzPts val="1400"/>
              <a:buNone/>
              <a:defRPr/>
            </a:lvl9pPr>
          </a:lstStyle>
          <a:p/>
        </p:txBody>
      </p:sp>
      <p:sp>
        <p:nvSpPr>
          <p:cNvPr id="56" name="Google Shape;56;p8"/>
          <p:cNvSpPr txBox="1"/>
          <p:nvPr>
            <p:ph idx="10" type="dt"/>
          </p:nvPr>
        </p:nvSpPr>
        <p:spPr>
          <a:xfrm>
            <a:off x="685800" y="6553200"/>
            <a:ext cx="9144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 name="Google Shape;57;p8"/>
          <p:cNvSpPr txBox="1"/>
          <p:nvPr>
            <p:ph idx="11" type="ftr"/>
          </p:nvPr>
        </p:nvSpPr>
        <p:spPr>
          <a:xfrm>
            <a:off x="1371600" y="6553200"/>
            <a:ext cx="5181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9"/>
          <p:cNvSpPr txBox="1"/>
          <p:nvPr>
            <p:ph idx="10" type="dt"/>
          </p:nvPr>
        </p:nvSpPr>
        <p:spPr>
          <a:xfrm>
            <a:off x="685800" y="6553200"/>
            <a:ext cx="9144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9"/>
          <p:cNvSpPr txBox="1"/>
          <p:nvPr>
            <p:ph idx="11" type="ftr"/>
          </p:nvPr>
        </p:nvSpPr>
        <p:spPr>
          <a:xfrm>
            <a:off x="1371600" y="6553200"/>
            <a:ext cx="5181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rtl="0" algn="l">
              <a:lnSpc>
                <a:spcPct val="83000"/>
              </a:lnSpc>
              <a:spcBef>
                <a:spcPts val="0"/>
              </a:spcBef>
              <a:spcAft>
                <a:spcPts val="0"/>
              </a:spcAft>
              <a:buSzPts val="1400"/>
              <a:buNone/>
              <a:defRPr b="1" sz="2000"/>
            </a:lvl1pPr>
            <a:lvl2pPr lvl="1" rtl="0" algn="l">
              <a:lnSpc>
                <a:spcPct val="83000"/>
              </a:lnSpc>
              <a:spcBef>
                <a:spcPts val="0"/>
              </a:spcBef>
              <a:spcAft>
                <a:spcPts val="0"/>
              </a:spcAft>
              <a:buSzPts val="1400"/>
              <a:buNone/>
              <a:defRPr/>
            </a:lvl2pPr>
            <a:lvl3pPr lvl="2" rtl="0" algn="l">
              <a:lnSpc>
                <a:spcPct val="83000"/>
              </a:lnSpc>
              <a:spcBef>
                <a:spcPts val="0"/>
              </a:spcBef>
              <a:spcAft>
                <a:spcPts val="0"/>
              </a:spcAft>
              <a:buSzPts val="1400"/>
              <a:buNone/>
              <a:defRPr/>
            </a:lvl3pPr>
            <a:lvl4pPr lvl="3" rtl="0" algn="l">
              <a:lnSpc>
                <a:spcPct val="83000"/>
              </a:lnSpc>
              <a:spcBef>
                <a:spcPts val="0"/>
              </a:spcBef>
              <a:spcAft>
                <a:spcPts val="0"/>
              </a:spcAft>
              <a:buSzPts val="1400"/>
              <a:buNone/>
              <a:defRPr/>
            </a:lvl4pPr>
            <a:lvl5pPr lvl="4" rtl="0" algn="l">
              <a:lnSpc>
                <a:spcPct val="83000"/>
              </a:lnSpc>
              <a:spcBef>
                <a:spcPts val="0"/>
              </a:spcBef>
              <a:spcAft>
                <a:spcPts val="0"/>
              </a:spcAft>
              <a:buSzPts val="1400"/>
              <a:buNone/>
              <a:defRPr/>
            </a:lvl5pPr>
            <a:lvl6pPr lvl="5" rtl="0" algn="l">
              <a:lnSpc>
                <a:spcPct val="83000"/>
              </a:lnSpc>
              <a:spcBef>
                <a:spcPts val="0"/>
              </a:spcBef>
              <a:spcAft>
                <a:spcPts val="0"/>
              </a:spcAft>
              <a:buSzPts val="1400"/>
              <a:buNone/>
              <a:defRPr/>
            </a:lvl6pPr>
            <a:lvl7pPr lvl="6" rtl="0" algn="l">
              <a:lnSpc>
                <a:spcPct val="83000"/>
              </a:lnSpc>
              <a:spcBef>
                <a:spcPts val="0"/>
              </a:spcBef>
              <a:spcAft>
                <a:spcPts val="0"/>
              </a:spcAft>
              <a:buSzPts val="1400"/>
              <a:buNone/>
              <a:defRPr/>
            </a:lvl7pPr>
            <a:lvl8pPr lvl="7" rtl="0" algn="l">
              <a:lnSpc>
                <a:spcPct val="83000"/>
              </a:lnSpc>
              <a:spcBef>
                <a:spcPts val="0"/>
              </a:spcBef>
              <a:spcAft>
                <a:spcPts val="0"/>
              </a:spcAft>
              <a:buSzPts val="1400"/>
              <a:buNone/>
              <a:defRPr/>
            </a:lvl8pPr>
            <a:lvl9pPr lvl="8" rtl="0" algn="l">
              <a:lnSpc>
                <a:spcPct val="83000"/>
              </a:lnSpc>
              <a:spcBef>
                <a:spcPts val="0"/>
              </a:spcBef>
              <a:spcAft>
                <a:spcPts val="0"/>
              </a:spcAft>
              <a:buSzPts val="1400"/>
              <a:buNone/>
              <a:defRPr/>
            </a:lvl9pPr>
          </a:lstStyle>
          <a:p/>
        </p:txBody>
      </p:sp>
      <p:sp>
        <p:nvSpPr>
          <p:cNvPr id="63" name="Google Shape;63;p10"/>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431800" lvl="0" marL="457200" rtl="0" algn="l">
              <a:spcBef>
                <a:spcPts val="960"/>
              </a:spcBef>
              <a:spcAft>
                <a:spcPts val="0"/>
              </a:spcAft>
              <a:buClr>
                <a:schemeClr val="dk1"/>
              </a:buClr>
              <a:buSzPts val="3200"/>
              <a:buFont typeface="Arial"/>
              <a:buChar char="•"/>
              <a:defRPr sz="3200"/>
            </a:lvl1pPr>
            <a:lvl2pPr indent="-406400" lvl="1" marL="914400" rtl="0" algn="l">
              <a:spcBef>
                <a:spcPts val="840"/>
              </a:spcBef>
              <a:spcAft>
                <a:spcPts val="0"/>
              </a:spcAft>
              <a:buClr>
                <a:schemeClr val="dk1"/>
              </a:buClr>
              <a:buSzPts val="2800"/>
              <a:buChar char="•"/>
              <a:defRPr sz="2800"/>
            </a:lvl2pPr>
            <a:lvl3pPr indent="-228600" lvl="2" marL="1371600" rtl="0" algn="l">
              <a:spcBef>
                <a:spcPts val="480"/>
              </a:spcBef>
              <a:spcAft>
                <a:spcPts val="0"/>
              </a:spcAft>
              <a:buSzPts val="1400"/>
              <a:buNone/>
              <a:defRPr sz="2400"/>
            </a:lvl3pPr>
            <a:lvl4pPr indent="-228600" lvl="3" marL="1828800" rtl="0" algn="l">
              <a:lnSpc>
                <a:spcPct val="120000"/>
              </a:lnSpc>
              <a:spcBef>
                <a:spcPts val="400"/>
              </a:spcBef>
              <a:spcAft>
                <a:spcPts val="0"/>
              </a:spcAft>
              <a:buSzPts val="1400"/>
              <a:buNone/>
              <a:defRPr sz="2000"/>
            </a:lvl4pPr>
            <a:lvl5pPr indent="-355600" lvl="4" marL="2286000" rtl="0" algn="l">
              <a:lnSpc>
                <a:spcPct val="140000"/>
              </a:lnSpc>
              <a:spcBef>
                <a:spcPts val="400"/>
              </a:spcBef>
              <a:spcAft>
                <a:spcPts val="0"/>
              </a:spcAft>
              <a:buClr>
                <a:schemeClr val="dk1"/>
              </a:buClr>
              <a:buSzPts val="2000"/>
              <a:buChar char="•"/>
              <a:defRPr sz="2000"/>
            </a:lvl5pPr>
            <a:lvl6pPr indent="-355600" lvl="5" marL="2743200" rtl="0" algn="l">
              <a:lnSpc>
                <a:spcPct val="140000"/>
              </a:lnSpc>
              <a:spcBef>
                <a:spcPts val="400"/>
              </a:spcBef>
              <a:spcAft>
                <a:spcPts val="0"/>
              </a:spcAft>
              <a:buClr>
                <a:schemeClr val="dk1"/>
              </a:buClr>
              <a:buSzPts val="2000"/>
              <a:buChar char="•"/>
              <a:defRPr sz="2000"/>
            </a:lvl6pPr>
            <a:lvl7pPr indent="-355600" lvl="6" marL="3200400" rtl="0" algn="l">
              <a:lnSpc>
                <a:spcPct val="140000"/>
              </a:lnSpc>
              <a:spcBef>
                <a:spcPts val="400"/>
              </a:spcBef>
              <a:spcAft>
                <a:spcPts val="0"/>
              </a:spcAft>
              <a:buClr>
                <a:schemeClr val="dk1"/>
              </a:buClr>
              <a:buSzPts val="2000"/>
              <a:buChar char="•"/>
              <a:defRPr sz="2000"/>
            </a:lvl7pPr>
            <a:lvl8pPr indent="-355600" lvl="7" marL="3657600" rtl="0" algn="l">
              <a:lnSpc>
                <a:spcPct val="140000"/>
              </a:lnSpc>
              <a:spcBef>
                <a:spcPts val="400"/>
              </a:spcBef>
              <a:spcAft>
                <a:spcPts val="0"/>
              </a:spcAft>
              <a:buClr>
                <a:schemeClr val="dk1"/>
              </a:buClr>
              <a:buSzPts val="2000"/>
              <a:buChar char="•"/>
              <a:defRPr sz="2000"/>
            </a:lvl8pPr>
            <a:lvl9pPr indent="-355600" lvl="8" marL="4114800" rtl="0" algn="l">
              <a:lnSpc>
                <a:spcPct val="140000"/>
              </a:lnSpc>
              <a:spcBef>
                <a:spcPts val="400"/>
              </a:spcBef>
              <a:spcAft>
                <a:spcPts val="0"/>
              </a:spcAft>
              <a:buClr>
                <a:schemeClr val="dk1"/>
              </a:buClr>
              <a:buSzPts val="2000"/>
              <a:buChar char="•"/>
              <a:defRPr sz="2000"/>
            </a:lvl9pPr>
          </a:lstStyle>
          <a:p/>
        </p:txBody>
      </p:sp>
      <p:sp>
        <p:nvSpPr>
          <p:cNvPr id="64" name="Google Shape;64;p10"/>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rtl="0" algn="l">
              <a:spcBef>
                <a:spcPts val="420"/>
              </a:spcBef>
              <a:spcAft>
                <a:spcPts val="0"/>
              </a:spcAft>
              <a:buClr>
                <a:schemeClr val="dk1"/>
              </a:buClr>
              <a:buSzPts val="1400"/>
              <a:buFont typeface="Arial"/>
              <a:buNone/>
              <a:defRPr sz="1400"/>
            </a:lvl1pPr>
            <a:lvl2pPr indent="-228600" lvl="1" marL="914400" rtl="0" algn="l">
              <a:spcBef>
                <a:spcPts val="36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Font typeface="Arial"/>
              <a:buNone/>
              <a:defRPr sz="1000"/>
            </a:lvl3pPr>
            <a:lvl4pPr indent="-228600" lvl="3" marL="1828800" rtl="0" algn="l">
              <a:lnSpc>
                <a:spcPct val="120000"/>
              </a:lnSpc>
              <a:spcBef>
                <a:spcPts val="180"/>
              </a:spcBef>
              <a:spcAft>
                <a:spcPts val="0"/>
              </a:spcAft>
              <a:buClr>
                <a:schemeClr val="dk1"/>
              </a:buClr>
              <a:buSzPts val="900"/>
              <a:buNone/>
              <a:defRPr sz="900"/>
            </a:lvl4pPr>
            <a:lvl5pPr indent="-228600" lvl="4" marL="2286000" rtl="0" algn="l">
              <a:lnSpc>
                <a:spcPct val="140000"/>
              </a:lnSpc>
              <a:spcBef>
                <a:spcPts val="180"/>
              </a:spcBef>
              <a:spcAft>
                <a:spcPts val="0"/>
              </a:spcAft>
              <a:buClr>
                <a:schemeClr val="dk1"/>
              </a:buClr>
              <a:buSzPts val="900"/>
              <a:buNone/>
              <a:defRPr sz="900"/>
            </a:lvl5pPr>
            <a:lvl6pPr indent="-228600" lvl="5" marL="2743200" rtl="0" algn="l">
              <a:lnSpc>
                <a:spcPct val="140000"/>
              </a:lnSpc>
              <a:spcBef>
                <a:spcPts val="180"/>
              </a:spcBef>
              <a:spcAft>
                <a:spcPts val="0"/>
              </a:spcAft>
              <a:buClr>
                <a:schemeClr val="dk1"/>
              </a:buClr>
              <a:buSzPts val="900"/>
              <a:buNone/>
              <a:defRPr sz="900"/>
            </a:lvl6pPr>
            <a:lvl7pPr indent="-228600" lvl="6" marL="3200400" rtl="0" algn="l">
              <a:lnSpc>
                <a:spcPct val="140000"/>
              </a:lnSpc>
              <a:spcBef>
                <a:spcPts val="180"/>
              </a:spcBef>
              <a:spcAft>
                <a:spcPts val="0"/>
              </a:spcAft>
              <a:buClr>
                <a:schemeClr val="dk1"/>
              </a:buClr>
              <a:buSzPts val="900"/>
              <a:buNone/>
              <a:defRPr sz="900"/>
            </a:lvl7pPr>
            <a:lvl8pPr indent="-228600" lvl="7" marL="3657600" rtl="0" algn="l">
              <a:lnSpc>
                <a:spcPct val="140000"/>
              </a:lnSpc>
              <a:spcBef>
                <a:spcPts val="180"/>
              </a:spcBef>
              <a:spcAft>
                <a:spcPts val="0"/>
              </a:spcAft>
              <a:buClr>
                <a:schemeClr val="dk1"/>
              </a:buClr>
              <a:buSzPts val="900"/>
              <a:buNone/>
              <a:defRPr sz="900"/>
            </a:lvl8pPr>
            <a:lvl9pPr indent="-228600" lvl="8" marL="4114800" rtl="0" algn="l">
              <a:lnSpc>
                <a:spcPct val="140000"/>
              </a:lnSpc>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685800" y="6553200"/>
            <a:ext cx="9144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6" name="Google Shape;66;p10"/>
          <p:cNvSpPr txBox="1"/>
          <p:nvPr>
            <p:ph idx="11" type="ftr"/>
          </p:nvPr>
        </p:nvSpPr>
        <p:spPr>
          <a:xfrm>
            <a:off x="1371600" y="6553200"/>
            <a:ext cx="5181600" cy="3048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jp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1.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9FF"/>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1371600"/>
            <a:ext cx="8229600" cy="762000"/>
          </a:xfrm>
          <a:prstGeom prst="rect">
            <a:avLst/>
          </a:prstGeom>
          <a:noFill/>
          <a:ln>
            <a:noFill/>
          </a:ln>
        </p:spPr>
        <p:txBody>
          <a:bodyPr anchorCtr="0" anchor="t" bIns="45700" lIns="91425" spcFirstLastPara="1" rIns="91425" wrap="square" tIns="45700">
            <a:noAutofit/>
          </a:bodyPr>
          <a:lstStyle>
            <a:lvl1pPr lvl="0" marR="0" rtl="0" algn="l">
              <a:lnSpc>
                <a:spcPct val="83000"/>
              </a:lnSpc>
              <a:spcBef>
                <a:spcPts val="0"/>
              </a:spcBef>
              <a:spcAft>
                <a:spcPts val="0"/>
              </a:spcAft>
              <a:buSzPts val="1400"/>
              <a:buNone/>
              <a:defRPr b="0" i="0" sz="4400" u="none" cap="none" strike="noStrike">
                <a:solidFill>
                  <a:schemeClr val="lt1"/>
                </a:solidFill>
                <a:latin typeface="Arial"/>
                <a:ea typeface="Arial"/>
                <a:cs typeface="Arial"/>
                <a:sym typeface="Arial"/>
              </a:defRPr>
            </a:lvl1pPr>
            <a:lvl2pPr lvl="1" marR="0" rtl="0" algn="l">
              <a:lnSpc>
                <a:spcPct val="83000"/>
              </a:lnSpc>
              <a:spcBef>
                <a:spcPts val="0"/>
              </a:spcBef>
              <a:spcAft>
                <a:spcPts val="0"/>
              </a:spcAft>
              <a:buSzPts val="1400"/>
              <a:buNone/>
              <a:defRPr b="0" i="0" sz="4400" u="none" cap="none" strike="noStrike">
                <a:solidFill>
                  <a:schemeClr val="lt1"/>
                </a:solidFill>
                <a:latin typeface="Arial"/>
                <a:ea typeface="Arial"/>
                <a:cs typeface="Arial"/>
                <a:sym typeface="Arial"/>
              </a:defRPr>
            </a:lvl2pPr>
            <a:lvl3pPr lvl="2" marR="0" rtl="0" algn="l">
              <a:lnSpc>
                <a:spcPct val="83000"/>
              </a:lnSpc>
              <a:spcBef>
                <a:spcPts val="0"/>
              </a:spcBef>
              <a:spcAft>
                <a:spcPts val="0"/>
              </a:spcAft>
              <a:buSzPts val="1400"/>
              <a:buNone/>
              <a:defRPr b="0" i="0" sz="4400" u="none" cap="none" strike="noStrike">
                <a:solidFill>
                  <a:schemeClr val="lt1"/>
                </a:solidFill>
                <a:latin typeface="Arial"/>
                <a:ea typeface="Arial"/>
                <a:cs typeface="Arial"/>
                <a:sym typeface="Arial"/>
              </a:defRPr>
            </a:lvl3pPr>
            <a:lvl4pPr lvl="3" marR="0" rtl="0" algn="l">
              <a:lnSpc>
                <a:spcPct val="83000"/>
              </a:lnSpc>
              <a:spcBef>
                <a:spcPts val="0"/>
              </a:spcBef>
              <a:spcAft>
                <a:spcPts val="0"/>
              </a:spcAft>
              <a:buSzPts val="1400"/>
              <a:buNone/>
              <a:defRPr b="0" i="0" sz="4400" u="none" cap="none" strike="noStrike">
                <a:solidFill>
                  <a:schemeClr val="lt1"/>
                </a:solidFill>
                <a:latin typeface="Arial"/>
                <a:ea typeface="Arial"/>
                <a:cs typeface="Arial"/>
                <a:sym typeface="Arial"/>
              </a:defRPr>
            </a:lvl4pPr>
            <a:lvl5pPr lvl="4" marR="0" rtl="0" algn="l">
              <a:lnSpc>
                <a:spcPct val="83000"/>
              </a:lnSpc>
              <a:spcBef>
                <a:spcPts val="0"/>
              </a:spcBef>
              <a:spcAft>
                <a:spcPts val="0"/>
              </a:spcAft>
              <a:buSzPts val="1400"/>
              <a:buNone/>
              <a:defRPr b="0" i="0" sz="4400" u="none" cap="none" strike="noStrike">
                <a:solidFill>
                  <a:schemeClr val="lt1"/>
                </a:solidFill>
                <a:latin typeface="Arial"/>
                <a:ea typeface="Arial"/>
                <a:cs typeface="Arial"/>
                <a:sym typeface="Arial"/>
              </a:defRPr>
            </a:lvl5pPr>
            <a:lvl6pPr lvl="5" marR="0" rtl="0" algn="l">
              <a:lnSpc>
                <a:spcPct val="83000"/>
              </a:lnSpc>
              <a:spcBef>
                <a:spcPts val="0"/>
              </a:spcBef>
              <a:spcAft>
                <a:spcPts val="0"/>
              </a:spcAft>
              <a:buSzPts val="1400"/>
              <a:buNone/>
              <a:defRPr b="0" i="0" sz="4400" u="none" cap="none" strike="noStrike">
                <a:solidFill>
                  <a:schemeClr val="lt1"/>
                </a:solidFill>
                <a:latin typeface="Arial"/>
                <a:ea typeface="Arial"/>
                <a:cs typeface="Arial"/>
                <a:sym typeface="Arial"/>
              </a:defRPr>
            </a:lvl6pPr>
            <a:lvl7pPr lvl="6" marR="0" rtl="0" algn="l">
              <a:lnSpc>
                <a:spcPct val="83000"/>
              </a:lnSpc>
              <a:spcBef>
                <a:spcPts val="0"/>
              </a:spcBef>
              <a:spcAft>
                <a:spcPts val="0"/>
              </a:spcAft>
              <a:buSzPts val="1400"/>
              <a:buNone/>
              <a:defRPr b="0" i="0" sz="4400" u="none" cap="none" strike="noStrike">
                <a:solidFill>
                  <a:schemeClr val="lt1"/>
                </a:solidFill>
                <a:latin typeface="Arial"/>
                <a:ea typeface="Arial"/>
                <a:cs typeface="Arial"/>
                <a:sym typeface="Arial"/>
              </a:defRPr>
            </a:lvl7pPr>
            <a:lvl8pPr lvl="7" marR="0" rtl="0" algn="l">
              <a:lnSpc>
                <a:spcPct val="83000"/>
              </a:lnSpc>
              <a:spcBef>
                <a:spcPts val="0"/>
              </a:spcBef>
              <a:spcAft>
                <a:spcPts val="0"/>
              </a:spcAft>
              <a:buSzPts val="1400"/>
              <a:buNone/>
              <a:defRPr b="0" i="0" sz="4400" u="none" cap="none" strike="noStrike">
                <a:solidFill>
                  <a:schemeClr val="lt1"/>
                </a:solidFill>
                <a:latin typeface="Arial"/>
                <a:ea typeface="Arial"/>
                <a:cs typeface="Arial"/>
                <a:sym typeface="Arial"/>
              </a:defRPr>
            </a:lvl8pPr>
            <a:lvl9pPr lvl="8" marR="0" rtl="0" algn="l">
              <a:lnSpc>
                <a:spcPct val="83000"/>
              </a:lnSpc>
              <a:spcBef>
                <a:spcPts val="0"/>
              </a:spcBef>
              <a:spcAft>
                <a:spcPts val="0"/>
              </a:spcAft>
              <a:buSzPts val="1400"/>
              <a:buNone/>
              <a:defRPr b="0" i="0" sz="4400" u="none" cap="none" strike="noStrike">
                <a:solidFill>
                  <a:schemeClr val="lt1"/>
                </a:solidFill>
                <a:latin typeface="Arial"/>
                <a:ea typeface="Arial"/>
                <a:cs typeface="Arial"/>
                <a:sym typeface="Arial"/>
              </a:defRPr>
            </a:lvl9pPr>
          </a:lstStyle>
          <a:p/>
        </p:txBody>
      </p:sp>
      <p:sp>
        <p:nvSpPr>
          <p:cNvPr id="11" name="Google Shape;11;p1"/>
          <p:cNvSpPr txBox="1"/>
          <p:nvPr>
            <p:ph idx="1" type="body"/>
          </p:nvPr>
        </p:nvSpPr>
        <p:spPr>
          <a:xfrm>
            <a:off x="609600" y="2362200"/>
            <a:ext cx="8229600" cy="3733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96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84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228600" lvl="2" marL="1371600" marR="0" rtl="0" algn="l">
              <a:spcBef>
                <a:spcPts val="480"/>
              </a:spcBef>
              <a:spcAft>
                <a:spcPts val="0"/>
              </a:spcAft>
              <a:buSzPts val="1400"/>
              <a:buNone/>
              <a:defRPr b="0" i="0" sz="2400" u="none" cap="none" strike="noStrike">
                <a:solidFill>
                  <a:schemeClr val="dk1"/>
                </a:solidFill>
                <a:latin typeface="Arial"/>
                <a:ea typeface="Arial"/>
                <a:cs typeface="Arial"/>
                <a:sym typeface="Arial"/>
              </a:defRPr>
            </a:lvl3pPr>
            <a:lvl4pPr indent="-228600" lvl="3" marL="1828800" marR="0" rtl="0" algn="l">
              <a:lnSpc>
                <a:spcPct val="120000"/>
              </a:lnSpc>
              <a:spcBef>
                <a:spcPts val="280"/>
              </a:spcBef>
              <a:spcAft>
                <a:spcPts val="0"/>
              </a:spcAft>
              <a:buSzPts val="1400"/>
              <a:buNone/>
              <a:defRPr b="0" i="0" sz="1400" u="none" cap="none" strike="noStrike">
                <a:solidFill>
                  <a:schemeClr val="dk1"/>
                </a:solidFill>
                <a:latin typeface="Arial"/>
                <a:ea typeface="Arial"/>
                <a:cs typeface="Arial"/>
                <a:sym typeface="Arial"/>
              </a:defRPr>
            </a:lvl4pPr>
            <a:lvl5pPr indent="-285750" lvl="4" marL="2286000" marR="0" rtl="0" algn="l">
              <a:lnSpc>
                <a:spcPct val="140000"/>
              </a:lnSpc>
              <a:spcBef>
                <a:spcPts val="18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5pPr>
            <a:lvl6pPr indent="-285750" lvl="5" marL="2743200" marR="0" rtl="0" algn="l">
              <a:lnSpc>
                <a:spcPct val="140000"/>
              </a:lnSpc>
              <a:spcBef>
                <a:spcPts val="18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6pPr>
            <a:lvl7pPr indent="-285750" lvl="6" marL="3200400" marR="0" rtl="0" algn="l">
              <a:lnSpc>
                <a:spcPct val="140000"/>
              </a:lnSpc>
              <a:spcBef>
                <a:spcPts val="18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7pPr>
            <a:lvl8pPr indent="-285750" lvl="7" marL="3657600" marR="0" rtl="0" algn="l">
              <a:lnSpc>
                <a:spcPct val="140000"/>
              </a:lnSpc>
              <a:spcBef>
                <a:spcPts val="18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8pPr>
            <a:lvl9pPr indent="-285750" lvl="8" marL="4114800" marR="0" rtl="0" algn="l">
              <a:lnSpc>
                <a:spcPct val="140000"/>
              </a:lnSpc>
              <a:spcBef>
                <a:spcPts val="18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685800" y="6553200"/>
            <a:ext cx="9144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lt1"/>
                </a:solidFill>
                <a:latin typeface="Arial"/>
                <a:ea typeface="Arial"/>
                <a:cs typeface="Arial"/>
                <a:sym typeface="Arial"/>
              </a:defRPr>
            </a:lvl9pPr>
          </a:lstStyle>
          <a:p/>
        </p:txBody>
      </p:sp>
      <p:sp>
        <p:nvSpPr>
          <p:cNvPr id="13" name="Google Shape;13;p1"/>
          <p:cNvSpPr txBox="1"/>
          <p:nvPr>
            <p:ph idx="11" type="ftr"/>
          </p:nvPr>
        </p:nvSpPr>
        <p:spPr>
          <a:xfrm>
            <a:off x="1371600" y="6553200"/>
            <a:ext cx="5181600" cy="3048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24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24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24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24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24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24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24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2400" u="none" cap="none" strike="noStrike">
                <a:solidFill>
                  <a:schemeClr val="lt1"/>
                </a:solidFill>
                <a:latin typeface="Arial"/>
                <a:ea typeface="Arial"/>
                <a:cs typeface="Arial"/>
                <a:sym typeface="Arial"/>
              </a:defRPr>
            </a:lvl9pPr>
          </a:lstStyle>
          <a:p/>
        </p:txBody>
      </p:sp>
      <p:pic>
        <p:nvPicPr>
          <p:cNvPr id="14" name="Google Shape;14;p1"/>
          <p:cNvPicPr preferRelativeResize="0"/>
          <p:nvPr/>
        </p:nvPicPr>
        <p:blipFill rotWithShape="1">
          <a:blip r:embed="rId1">
            <a:alphaModFix/>
          </a:blip>
          <a:srcRect b="0" l="0" r="0" t="0"/>
          <a:stretch/>
        </p:blipFill>
        <p:spPr>
          <a:xfrm>
            <a:off x="8244408" y="6249038"/>
            <a:ext cx="779905" cy="476375"/>
          </a:xfrm>
          <a:prstGeom prst="rect">
            <a:avLst/>
          </a:prstGeom>
          <a:noFill/>
          <a:ln>
            <a:noFill/>
          </a:ln>
        </p:spPr>
      </p:pic>
      <p:pic>
        <p:nvPicPr>
          <p:cNvPr id="15" name="Google Shape;15;p1"/>
          <p:cNvPicPr preferRelativeResize="0"/>
          <p:nvPr/>
        </p:nvPicPr>
        <p:blipFill rotWithShape="1">
          <a:blip r:embed="rId2">
            <a:alphaModFix/>
          </a:blip>
          <a:srcRect b="0" l="0" r="0" t="0"/>
          <a:stretch/>
        </p:blipFill>
        <p:spPr>
          <a:xfrm>
            <a:off x="179999" y="180000"/>
            <a:ext cx="2338425" cy="94474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3.png"/><Relationship Id="rId4" Type="http://schemas.openxmlformats.org/officeDocument/2006/relationships/image" Target="../media/image52.png"/><Relationship Id="rId5"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www.youtube.com/watch?v=1mJMPqi2bSQ" TargetMode="External"/><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9.jpg"/><Relationship Id="rId6" Type="http://schemas.openxmlformats.org/officeDocument/2006/relationships/image" Target="../media/image1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30.png"/><Relationship Id="rId7"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30.png"/><Relationship Id="rId6" Type="http://schemas.openxmlformats.org/officeDocument/2006/relationships/image" Target="../media/image33.png"/><Relationship Id="rId7"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30.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4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30.png"/><Relationship Id="rId6" Type="http://schemas.openxmlformats.org/officeDocument/2006/relationships/image" Target="../media/image3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0.png"/><Relationship Id="rId4" Type="http://schemas.openxmlformats.org/officeDocument/2006/relationships/image" Target="../media/image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2.png"/><Relationship Id="rId4" Type="http://schemas.openxmlformats.org/officeDocument/2006/relationships/image" Target="../media/image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6.png"/><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hyperlink" Target="http://www.youtube.com/watch?v=f-mp20H2nVo" TargetMode="External"/><Relationship Id="rId4" Type="http://schemas.openxmlformats.org/officeDocument/2006/relationships/image" Target="../media/image44.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hyperlink" Target="http://www.youtube.com/watch?v=rVlhMGQgDkY" TargetMode="External"/><Relationship Id="rId4" Type="http://schemas.openxmlformats.org/officeDocument/2006/relationships/image" Target="../media/image4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87" name="Shape 87"/>
        <p:cNvGrpSpPr/>
        <p:nvPr/>
      </p:nvGrpSpPr>
      <p:grpSpPr>
        <a:xfrm>
          <a:off x="0" y="0"/>
          <a:ext cx="0" cy="0"/>
          <a:chOff x="0" y="0"/>
          <a:chExt cx="0" cy="0"/>
        </a:xfrm>
      </p:grpSpPr>
      <p:sp>
        <p:nvSpPr>
          <p:cNvPr id="88" name="Google Shape;88;p14"/>
          <p:cNvSpPr txBox="1"/>
          <p:nvPr>
            <p:ph type="ctrTitle"/>
          </p:nvPr>
        </p:nvSpPr>
        <p:spPr>
          <a:xfrm>
            <a:off x="609600" y="2209800"/>
            <a:ext cx="8229600" cy="1828800"/>
          </a:xfrm>
          <a:prstGeom prst="rect">
            <a:avLst/>
          </a:prstGeom>
          <a:noFill/>
          <a:ln>
            <a:noFill/>
          </a:ln>
        </p:spPr>
        <p:txBody>
          <a:bodyPr anchorCtr="0" anchor="ctr" bIns="45700" lIns="91425" spcFirstLastPara="1" rIns="91425" wrap="square" tIns="45700">
            <a:noAutofit/>
          </a:bodyPr>
          <a:lstStyle/>
          <a:p>
            <a:pPr indent="0" lvl="0" marL="0" rtl="0" algn="l">
              <a:lnSpc>
                <a:spcPct val="83000"/>
              </a:lnSpc>
              <a:spcBef>
                <a:spcPts val="0"/>
              </a:spcBef>
              <a:spcAft>
                <a:spcPts val="0"/>
              </a:spcAft>
              <a:buNone/>
            </a:pPr>
            <a:r>
              <a:rPr lang="en-US">
                <a:solidFill>
                  <a:srgbClr val="2A196F"/>
                </a:solidFill>
              </a:rPr>
              <a:t>Data Science Africa</a:t>
            </a:r>
            <a:endParaRPr>
              <a:solidFill>
                <a:srgbClr val="2A196F"/>
              </a:solidFill>
            </a:endParaRPr>
          </a:p>
          <a:p>
            <a:pPr indent="0" lvl="0" marL="0" rtl="0" algn="l">
              <a:lnSpc>
                <a:spcPct val="83000"/>
              </a:lnSpc>
              <a:spcBef>
                <a:spcPts val="0"/>
              </a:spcBef>
              <a:spcAft>
                <a:spcPts val="0"/>
              </a:spcAft>
              <a:buNone/>
            </a:pPr>
            <a:r>
              <a:rPr b="1" lang="en-US">
                <a:solidFill>
                  <a:srgbClr val="2A196F"/>
                </a:solidFill>
              </a:rPr>
              <a:t>Classification</a:t>
            </a:r>
            <a:endParaRPr b="1">
              <a:solidFill>
                <a:srgbClr val="2A196F"/>
              </a:solidFill>
            </a:endParaRPr>
          </a:p>
          <a:p>
            <a:pPr indent="0" lvl="0" marL="1828800" rtl="0" algn="l">
              <a:lnSpc>
                <a:spcPct val="83000"/>
              </a:lnSpc>
              <a:spcBef>
                <a:spcPts val="0"/>
              </a:spcBef>
              <a:spcAft>
                <a:spcPts val="0"/>
              </a:spcAft>
              <a:buNone/>
            </a:pPr>
            <a:r>
              <a:rPr lang="en-US">
                <a:solidFill>
                  <a:srgbClr val="2A196F"/>
                </a:solidFill>
              </a:rPr>
              <a:t>&amp; Machine Learning</a:t>
            </a:r>
            <a:endParaRPr>
              <a:solidFill>
                <a:srgbClr val="2A196F"/>
              </a:solidFill>
            </a:endParaRPr>
          </a:p>
        </p:txBody>
      </p:sp>
      <p:sp>
        <p:nvSpPr>
          <p:cNvPr id="89" name="Google Shape;89;p14"/>
          <p:cNvSpPr txBox="1"/>
          <p:nvPr>
            <p:ph idx="1" type="subTitle"/>
          </p:nvPr>
        </p:nvSpPr>
        <p:spPr>
          <a:xfrm>
            <a:off x="609600" y="4876800"/>
            <a:ext cx="8229600" cy="1066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rgbClr val="666666"/>
                </a:solidFill>
              </a:rPr>
              <a:t>Mike Smith</a:t>
            </a:r>
            <a:endParaRPr>
              <a:solidFill>
                <a:srgbClr val="666666"/>
              </a:solidFill>
            </a:endParaRPr>
          </a:p>
          <a:p>
            <a:pPr indent="0" lvl="0" marL="0" rtl="0" algn="l">
              <a:spcBef>
                <a:spcPts val="0"/>
              </a:spcBef>
              <a:spcAft>
                <a:spcPts val="0"/>
              </a:spcAft>
              <a:buNone/>
            </a:pPr>
            <a:r>
              <a:t/>
            </a:r>
            <a:endParaRPr>
              <a:solidFill>
                <a:srgbClr val="66666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23"/>
          <p:cNvPicPr preferRelativeResize="0"/>
          <p:nvPr/>
        </p:nvPicPr>
        <p:blipFill>
          <a:blip r:embed="rId3">
            <a:alphaModFix/>
          </a:blip>
          <a:stretch>
            <a:fillRect/>
          </a:stretch>
        </p:blipFill>
        <p:spPr>
          <a:xfrm>
            <a:off x="4781649" y="1248000"/>
            <a:ext cx="3660464" cy="4876478"/>
          </a:xfrm>
          <a:prstGeom prst="rect">
            <a:avLst/>
          </a:prstGeom>
          <a:noFill/>
          <a:ln>
            <a:noFill/>
          </a:ln>
        </p:spPr>
      </p:pic>
      <p:pic>
        <p:nvPicPr>
          <p:cNvPr id="159" name="Google Shape;159;p23"/>
          <p:cNvPicPr preferRelativeResize="0"/>
          <p:nvPr/>
        </p:nvPicPr>
        <p:blipFill>
          <a:blip r:embed="rId4">
            <a:alphaModFix/>
          </a:blip>
          <a:stretch>
            <a:fillRect/>
          </a:stretch>
        </p:blipFill>
        <p:spPr>
          <a:xfrm>
            <a:off x="701888" y="1248000"/>
            <a:ext cx="3660463" cy="4885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609600" y="1371600"/>
            <a:ext cx="8229600" cy="7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My current projects include...</a:t>
            </a:r>
            <a:endParaRPr/>
          </a:p>
        </p:txBody>
      </p:sp>
      <p:sp>
        <p:nvSpPr>
          <p:cNvPr id="166" name="Google Shape;166;p24"/>
          <p:cNvSpPr txBox="1"/>
          <p:nvPr>
            <p:ph idx="2" type="body"/>
          </p:nvPr>
        </p:nvSpPr>
        <p:spPr>
          <a:xfrm>
            <a:off x="2655150" y="2362200"/>
            <a:ext cx="4038600" cy="3733800"/>
          </a:xfrm>
          <a:prstGeom prst="rect">
            <a:avLst/>
          </a:prstGeom>
        </p:spPr>
        <p:txBody>
          <a:bodyPr anchorCtr="0" anchor="t" bIns="45700" lIns="91425" spcFirstLastPara="1" rIns="91425" wrap="square" tIns="45700">
            <a:noAutofit/>
          </a:bodyPr>
          <a:lstStyle/>
          <a:p>
            <a:pPr indent="0" lvl="0" marL="0" rtl="0" algn="l">
              <a:spcBef>
                <a:spcPts val="840"/>
              </a:spcBef>
              <a:spcAft>
                <a:spcPts val="0"/>
              </a:spcAft>
              <a:buNone/>
            </a:pPr>
            <a:r>
              <a:rPr lang="en-US"/>
              <a:t>Air pollution sensor network in Kampala,</a:t>
            </a:r>
            <a:br>
              <a:rPr lang="en-US"/>
            </a:br>
            <a:r>
              <a:rPr lang="en-US"/>
              <a:t>Uganda</a:t>
            </a:r>
            <a:endParaRPr/>
          </a:p>
        </p:txBody>
      </p:sp>
      <p:pic>
        <p:nvPicPr>
          <p:cNvPr id="167" name="Google Shape;167;p24"/>
          <p:cNvPicPr preferRelativeResize="0"/>
          <p:nvPr/>
        </p:nvPicPr>
        <p:blipFill>
          <a:blip r:embed="rId3">
            <a:alphaModFix/>
          </a:blip>
          <a:stretch>
            <a:fillRect/>
          </a:stretch>
        </p:blipFill>
        <p:spPr>
          <a:xfrm>
            <a:off x="1828800" y="3806875"/>
            <a:ext cx="4394298" cy="2926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25"/>
          <p:cNvPicPr preferRelativeResize="0"/>
          <p:nvPr/>
        </p:nvPicPr>
        <p:blipFill>
          <a:blip r:embed="rId3">
            <a:alphaModFix/>
          </a:blip>
          <a:stretch>
            <a:fillRect/>
          </a:stretch>
        </p:blipFill>
        <p:spPr>
          <a:xfrm>
            <a:off x="152400" y="152400"/>
            <a:ext cx="4314600" cy="2426949"/>
          </a:xfrm>
          <a:prstGeom prst="rect">
            <a:avLst/>
          </a:prstGeom>
          <a:noFill/>
          <a:ln>
            <a:noFill/>
          </a:ln>
        </p:spPr>
      </p:pic>
      <p:pic>
        <p:nvPicPr>
          <p:cNvPr id="174" name="Google Shape;174;p25"/>
          <p:cNvPicPr preferRelativeResize="0"/>
          <p:nvPr/>
        </p:nvPicPr>
        <p:blipFill>
          <a:blip r:embed="rId4">
            <a:alphaModFix/>
          </a:blip>
          <a:stretch>
            <a:fillRect/>
          </a:stretch>
        </p:blipFill>
        <p:spPr>
          <a:xfrm>
            <a:off x="152400" y="2731749"/>
            <a:ext cx="7064626" cy="3973852"/>
          </a:xfrm>
          <a:prstGeom prst="rect">
            <a:avLst/>
          </a:prstGeom>
          <a:noFill/>
          <a:ln>
            <a:noFill/>
          </a:ln>
        </p:spPr>
      </p:pic>
      <p:pic>
        <p:nvPicPr>
          <p:cNvPr id="175" name="Google Shape;175;p25"/>
          <p:cNvPicPr preferRelativeResize="0"/>
          <p:nvPr/>
        </p:nvPicPr>
        <p:blipFill>
          <a:blip r:embed="rId5">
            <a:alphaModFix/>
          </a:blip>
          <a:stretch>
            <a:fillRect/>
          </a:stretch>
        </p:blipFill>
        <p:spPr>
          <a:xfrm>
            <a:off x="4619400" y="152400"/>
            <a:ext cx="4314576" cy="24269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609600" y="1371600"/>
            <a:ext cx="8229600" cy="7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Challenges</a:t>
            </a:r>
            <a:endParaRPr/>
          </a:p>
        </p:txBody>
      </p:sp>
      <p:sp>
        <p:nvSpPr>
          <p:cNvPr id="182" name="Google Shape;182;p26"/>
          <p:cNvSpPr txBox="1"/>
          <p:nvPr>
            <p:ph idx="1" type="body"/>
          </p:nvPr>
        </p:nvSpPr>
        <p:spPr>
          <a:xfrm>
            <a:off x="609600" y="2362200"/>
            <a:ext cx="4038600" cy="3733800"/>
          </a:xfrm>
          <a:prstGeom prst="rect">
            <a:avLst/>
          </a:prstGeom>
        </p:spPr>
        <p:txBody>
          <a:bodyPr anchorCtr="0" anchor="t" bIns="45700" lIns="91425" spcFirstLastPara="1" rIns="91425" wrap="square" tIns="45700">
            <a:noAutofit/>
          </a:bodyPr>
          <a:lstStyle/>
          <a:p>
            <a:pPr indent="0" lvl="0" marL="0" rtl="0" algn="l">
              <a:spcBef>
                <a:spcPts val="840"/>
              </a:spcBef>
              <a:spcAft>
                <a:spcPts val="0"/>
              </a:spcAft>
              <a:buNone/>
            </a:pPr>
            <a:r>
              <a:rPr lang="en-US"/>
              <a:t>Low cost sensors have biases.</a:t>
            </a:r>
            <a:endParaRPr/>
          </a:p>
          <a:p>
            <a:pPr indent="0" lvl="0" marL="0" rtl="0" algn="l">
              <a:spcBef>
                <a:spcPts val="840"/>
              </a:spcBef>
              <a:spcAft>
                <a:spcPts val="0"/>
              </a:spcAft>
              <a:buNone/>
            </a:pPr>
            <a:r>
              <a:rPr b="1" lang="en-US"/>
              <a:t>Need regular calibration.</a:t>
            </a:r>
            <a:endParaRPr b="1"/>
          </a:p>
        </p:txBody>
      </p:sp>
      <p:sp>
        <p:nvSpPr>
          <p:cNvPr id="183" name="Google Shape;183;p26"/>
          <p:cNvSpPr txBox="1"/>
          <p:nvPr>
            <p:ph idx="2" type="body"/>
          </p:nvPr>
        </p:nvSpPr>
        <p:spPr>
          <a:xfrm>
            <a:off x="4800600" y="2362200"/>
            <a:ext cx="4038600" cy="3733800"/>
          </a:xfrm>
          <a:prstGeom prst="rect">
            <a:avLst/>
          </a:prstGeom>
        </p:spPr>
        <p:txBody>
          <a:bodyPr anchorCtr="0" anchor="t" bIns="45700" lIns="91425" spcFirstLastPara="1" rIns="91425" wrap="square" tIns="45700">
            <a:noAutofit/>
          </a:bodyPr>
          <a:lstStyle/>
          <a:p>
            <a:pPr indent="0" lvl="0" marL="0" rtl="0" algn="l">
              <a:spcBef>
                <a:spcPts val="840"/>
              </a:spcBef>
              <a:spcAft>
                <a:spcPts val="0"/>
              </a:spcAft>
              <a:buNone/>
            </a:pPr>
            <a:r>
              <a:rPr lang="en-US"/>
              <a:t>Need to use probabilistic inference to estimate pollution over space and time. Incorporates:</a:t>
            </a:r>
            <a:endParaRPr/>
          </a:p>
          <a:p>
            <a:pPr indent="-406400" lvl="0" marL="457200" rtl="0" algn="l">
              <a:spcBef>
                <a:spcPts val="840"/>
              </a:spcBef>
              <a:spcAft>
                <a:spcPts val="0"/>
              </a:spcAft>
              <a:buSzPts val="2800"/>
              <a:buChar char="-"/>
            </a:pPr>
            <a:r>
              <a:rPr lang="en-US"/>
              <a:t>sensor bias</a:t>
            </a:r>
            <a:endParaRPr/>
          </a:p>
          <a:p>
            <a:pPr indent="-406400" lvl="0" marL="457200" rtl="0" algn="l">
              <a:spcBef>
                <a:spcPts val="0"/>
              </a:spcBef>
              <a:spcAft>
                <a:spcPts val="0"/>
              </a:spcAft>
              <a:buSzPts val="2800"/>
              <a:buChar char="-"/>
            </a:pPr>
            <a:r>
              <a:rPr lang="en-US"/>
              <a:t>roads</a:t>
            </a:r>
            <a:endParaRPr/>
          </a:p>
          <a:p>
            <a:pPr indent="-406400" lvl="0" marL="457200" rtl="0" algn="l">
              <a:spcBef>
                <a:spcPts val="0"/>
              </a:spcBef>
              <a:spcAft>
                <a:spcPts val="0"/>
              </a:spcAft>
              <a:buSzPts val="2800"/>
              <a:buChar char="-"/>
            </a:pPr>
            <a:r>
              <a:rPr lang="en-US"/>
              <a:t>land use</a:t>
            </a:r>
            <a:endParaRPr/>
          </a:p>
          <a:p>
            <a:pPr indent="-406400" lvl="0" marL="457200" rtl="0" algn="l">
              <a:spcBef>
                <a:spcPts val="0"/>
              </a:spcBef>
              <a:spcAft>
                <a:spcPts val="0"/>
              </a:spcAft>
              <a:buSzPts val="2800"/>
              <a:buChar char="-"/>
            </a:pPr>
            <a:r>
              <a:rPr lang="en-US"/>
              <a:t>weather...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609600" y="1371600"/>
            <a:ext cx="8229600" cy="7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My current projects include...</a:t>
            </a:r>
            <a:endParaRPr/>
          </a:p>
        </p:txBody>
      </p:sp>
      <p:sp>
        <p:nvSpPr>
          <p:cNvPr id="190" name="Google Shape;190;p27"/>
          <p:cNvSpPr txBox="1"/>
          <p:nvPr>
            <p:ph idx="1" type="body"/>
          </p:nvPr>
        </p:nvSpPr>
        <p:spPr>
          <a:xfrm>
            <a:off x="2667000" y="2362200"/>
            <a:ext cx="4038600" cy="3733800"/>
          </a:xfrm>
          <a:prstGeom prst="rect">
            <a:avLst/>
          </a:prstGeom>
        </p:spPr>
        <p:txBody>
          <a:bodyPr anchorCtr="0" anchor="t" bIns="45700" lIns="91425" spcFirstLastPara="1" rIns="91425" wrap="square" tIns="45700">
            <a:noAutofit/>
          </a:bodyPr>
          <a:lstStyle/>
          <a:p>
            <a:pPr indent="0" lvl="0" marL="0" rtl="0" algn="l">
              <a:spcBef>
                <a:spcPts val="840"/>
              </a:spcBef>
              <a:spcAft>
                <a:spcPts val="0"/>
              </a:spcAft>
              <a:buNone/>
            </a:pPr>
            <a:r>
              <a:rPr lang="en-US"/>
              <a:t>Analysing Motor Neurone Disease progression</a:t>
            </a:r>
            <a:endParaRPr/>
          </a:p>
        </p:txBody>
      </p:sp>
      <p:pic>
        <p:nvPicPr>
          <p:cNvPr id="191" name="Google Shape;191;p27"/>
          <p:cNvPicPr preferRelativeResize="0"/>
          <p:nvPr/>
        </p:nvPicPr>
        <p:blipFill>
          <a:blip r:embed="rId3">
            <a:alphaModFix/>
          </a:blip>
          <a:stretch>
            <a:fillRect/>
          </a:stretch>
        </p:blipFill>
        <p:spPr>
          <a:xfrm>
            <a:off x="2312425" y="4002150"/>
            <a:ext cx="3997350" cy="2093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609600" y="1371600"/>
            <a:ext cx="8229600" cy="7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My current projects include...</a:t>
            </a:r>
            <a:endParaRPr/>
          </a:p>
        </p:txBody>
      </p:sp>
      <p:sp>
        <p:nvSpPr>
          <p:cNvPr id="198" name="Google Shape;198;p28"/>
          <p:cNvSpPr txBox="1"/>
          <p:nvPr>
            <p:ph idx="1" type="body"/>
          </p:nvPr>
        </p:nvSpPr>
        <p:spPr>
          <a:xfrm>
            <a:off x="2667000" y="2362200"/>
            <a:ext cx="4038600" cy="3733800"/>
          </a:xfrm>
          <a:prstGeom prst="rect">
            <a:avLst/>
          </a:prstGeom>
        </p:spPr>
        <p:txBody>
          <a:bodyPr anchorCtr="0" anchor="t" bIns="45700" lIns="91425" spcFirstLastPara="1" rIns="91425" wrap="square" tIns="45700">
            <a:noAutofit/>
          </a:bodyPr>
          <a:lstStyle/>
          <a:p>
            <a:pPr indent="0" lvl="0" marL="0" rtl="0" algn="l">
              <a:spcBef>
                <a:spcPts val="840"/>
              </a:spcBef>
              <a:spcAft>
                <a:spcPts val="0"/>
              </a:spcAft>
              <a:buNone/>
            </a:pPr>
            <a:r>
              <a:rPr lang="en-US"/>
              <a:t>Differential Privacy</a:t>
            </a:r>
            <a:endParaRPr/>
          </a:p>
        </p:txBody>
      </p:sp>
      <p:pic>
        <p:nvPicPr>
          <p:cNvPr id="199" name="Google Shape;199;p28"/>
          <p:cNvPicPr preferRelativeResize="0"/>
          <p:nvPr/>
        </p:nvPicPr>
        <p:blipFill>
          <a:blip r:embed="rId3">
            <a:alphaModFix/>
          </a:blip>
          <a:stretch>
            <a:fillRect/>
          </a:stretch>
        </p:blipFill>
        <p:spPr>
          <a:xfrm>
            <a:off x="2332050" y="3537470"/>
            <a:ext cx="4373549" cy="18979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609600" y="1371600"/>
            <a:ext cx="8229600" cy="7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My current projects include...</a:t>
            </a:r>
            <a:endParaRPr/>
          </a:p>
        </p:txBody>
      </p:sp>
      <p:sp>
        <p:nvSpPr>
          <p:cNvPr id="206" name="Google Shape;206;p29"/>
          <p:cNvSpPr txBox="1"/>
          <p:nvPr>
            <p:ph idx="2" type="body"/>
          </p:nvPr>
        </p:nvSpPr>
        <p:spPr>
          <a:xfrm>
            <a:off x="2667000" y="2365700"/>
            <a:ext cx="4352400" cy="3733800"/>
          </a:xfrm>
          <a:prstGeom prst="rect">
            <a:avLst/>
          </a:prstGeom>
        </p:spPr>
        <p:txBody>
          <a:bodyPr anchorCtr="0" anchor="t" bIns="45700" lIns="91425" spcFirstLastPara="1" rIns="91425" wrap="square" tIns="45700">
            <a:noAutofit/>
          </a:bodyPr>
          <a:lstStyle/>
          <a:p>
            <a:pPr indent="0" lvl="0" marL="0" rtl="0" algn="l">
              <a:spcBef>
                <a:spcPts val="840"/>
              </a:spcBef>
              <a:spcAft>
                <a:spcPts val="0"/>
              </a:spcAft>
              <a:buNone/>
            </a:pPr>
            <a:r>
              <a:rPr lang="en-US"/>
              <a:t>Devising methods to protect ML classifiers from </a:t>
            </a:r>
            <a:r>
              <a:rPr b="1" lang="en-US"/>
              <a:t>Adversarial Attack</a:t>
            </a:r>
            <a:endParaRPr b="1"/>
          </a:p>
        </p:txBody>
      </p:sp>
      <p:pic>
        <p:nvPicPr>
          <p:cNvPr id="207" name="Google Shape;207;p29"/>
          <p:cNvPicPr preferRelativeResize="0"/>
          <p:nvPr/>
        </p:nvPicPr>
        <p:blipFill>
          <a:blip r:embed="rId3">
            <a:alphaModFix/>
          </a:blip>
          <a:stretch>
            <a:fillRect/>
          </a:stretch>
        </p:blipFill>
        <p:spPr>
          <a:xfrm>
            <a:off x="812117" y="3827077"/>
            <a:ext cx="7517625" cy="2463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0"/>
          <p:cNvSpPr txBox="1"/>
          <p:nvPr>
            <p:ph type="title"/>
          </p:nvPr>
        </p:nvSpPr>
        <p:spPr>
          <a:xfrm>
            <a:off x="609600" y="1371600"/>
            <a:ext cx="8229600" cy="7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Adversarial Attack...</a:t>
            </a:r>
            <a:endParaRPr/>
          </a:p>
        </p:txBody>
      </p:sp>
      <p:pic>
        <p:nvPicPr>
          <p:cNvPr id="214" name="Google Shape;214;p30"/>
          <p:cNvPicPr preferRelativeResize="0"/>
          <p:nvPr/>
        </p:nvPicPr>
        <p:blipFill>
          <a:blip r:embed="rId3">
            <a:alphaModFix/>
          </a:blip>
          <a:stretch>
            <a:fillRect/>
          </a:stretch>
        </p:blipFill>
        <p:spPr>
          <a:xfrm>
            <a:off x="551025" y="2033975"/>
            <a:ext cx="8041950" cy="4723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pic>
        <p:nvPicPr>
          <p:cNvPr id="220" name="Google Shape;220;p31"/>
          <p:cNvPicPr preferRelativeResize="0"/>
          <p:nvPr/>
        </p:nvPicPr>
        <p:blipFill>
          <a:blip r:embed="rId3">
            <a:alphaModFix/>
          </a:blip>
          <a:stretch>
            <a:fillRect/>
          </a:stretch>
        </p:blipFill>
        <p:spPr>
          <a:xfrm>
            <a:off x="152400" y="152400"/>
            <a:ext cx="8747276" cy="65532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descr="The left-hand side is a video of a perturbed Stop sign, the right-hand side is a video of a clean Stop sign. The classifier (LISA-CNN) detects the perturbed sign as Speed Limit 45 until the car is very close (approx. less than 5 ft) to the sign. At that point, it is too late for the car to reliably stop." id="226" name="Google Shape;226;p32" title="Attack on a Stop Sign using Black/White Art Stickers">
            <a:hlinkClick r:id="rId3"/>
          </p:cNvPr>
          <p:cNvPicPr preferRelativeResize="0"/>
          <p:nvPr/>
        </p:nvPicPr>
        <p:blipFill>
          <a:blip r:embed="rId4">
            <a:alphaModFix/>
          </a:blip>
          <a:stretch>
            <a:fillRect/>
          </a:stretch>
        </p:blipFill>
        <p:spPr>
          <a:xfrm>
            <a:off x="217925" y="193725"/>
            <a:ext cx="8627400" cy="6470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5"/>
          <p:cNvSpPr txBox="1"/>
          <p:nvPr>
            <p:ph type="ctrTitle"/>
          </p:nvPr>
        </p:nvSpPr>
        <p:spPr>
          <a:xfrm>
            <a:off x="609600" y="2209800"/>
            <a:ext cx="8229600" cy="18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rgbClr val="FFFFFF"/>
                </a:solidFill>
              </a:rPr>
              <a:t>Machine Learning</a:t>
            </a:r>
            <a:endParaRPr>
              <a:solidFill>
                <a:srgbClr val="FFFFFF"/>
              </a:solidFill>
            </a:endParaRPr>
          </a:p>
        </p:txBody>
      </p:sp>
      <p:sp>
        <p:nvSpPr>
          <p:cNvPr id="96" name="Google Shape;96;p15"/>
          <p:cNvSpPr txBox="1"/>
          <p:nvPr>
            <p:ph idx="1" type="subTitle"/>
          </p:nvPr>
        </p:nvSpPr>
        <p:spPr>
          <a:xfrm>
            <a:off x="609600" y="3947400"/>
            <a:ext cx="8229600" cy="1996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Artificial Intelligence?</a:t>
            </a:r>
            <a:endParaRPr/>
          </a:p>
          <a:p>
            <a:pPr indent="0" lvl="0" marL="0" rtl="0" algn="l">
              <a:spcBef>
                <a:spcPts val="0"/>
              </a:spcBef>
              <a:spcAft>
                <a:spcPts val="0"/>
              </a:spcAft>
              <a:buNone/>
            </a:pPr>
            <a:r>
              <a:rPr lang="en-US"/>
              <a:t>Data Science?             </a:t>
            </a:r>
            <a:r>
              <a:rPr b="1" lang="en-US"/>
              <a:t>Learning from Data</a:t>
            </a:r>
            <a:endParaRPr/>
          </a:p>
          <a:p>
            <a:pPr indent="0" lvl="0" marL="0" rtl="0" algn="l">
              <a:spcBef>
                <a:spcPts val="0"/>
              </a:spcBef>
              <a:spcAft>
                <a:spcPts val="0"/>
              </a:spcAft>
              <a:buNone/>
            </a:pPr>
            <a:r>
              <a:rPr lang="en-US"/>
              <a:t>Machine Learning?</a:t>
            </a:r>
            <a:endParaRPr/>
          </a:p>
          <a:p>
            <a:pPr indent="0" lvl="0" marL="0" rtl="0" algn="l">
              <a:spcBef>
                <a:spcPts val="0"/>
              </a:spcBef>
              <a:spcAft>
                <a:spcPts val="0"/>
              </a:spcAft>
              <a:buNone/>
            </a:pPr>
            <a:r>
              <a:rPr lang="en-US"/>
              <a:t>Applied Statistics?</a:t>
            </a:r>
            <a:endParaRPr/>
          </a:p>
          <a:p>
            <a:pPr indent="0" lvl="0" marL="0" rtl="0" algn="l">
              <a:spcBef>
                <a:spcPts val="0"/>
              </a:spcBef>
              <a:spcAft>
                <a:spcPts val="0"/>
              </a:spcAft>
              <a:buNone/>
            </a:pPr>
            <a:r>
              <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3"/>
          <p:cNvSpPr txBox="1"/>
          <p:nvPr>
            <p:ph type="title"/>
          </p:nvPr>
        </p:nvSpPr>
        <p:spPr>
          <a:xfrm>
            <a:off x="609600" y="1371600"/>
            <a:ext cx="8229600" cy="7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Types of Machine Learning</a:t>
            </a:r>
            <a:endParaRPr/>
          </a:p>
        </p:txBody>
      </p:sp>
      <p:sp>
        <p:nvSpPr>
          <p:cNvPr id="233" name="Google Shape;233;p33"/>
          <p:cNvSpPr txBox="1"/>
          <p:nvPr>
            <p:ph idx="1" type="body"/>
          </p:nvPr>
        </p:nvSpPr>
        <p:spPr>
          <a:xfrm>
            <a:off x="609600" y="2362200"/>
            <a:ext cx="8229600" cy="3733800"/>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rPr b="1" lang="en-US"/>
              <a:t>Supervised</a:t>
            </a:r>
            <a:endParaRPr b="1"/>
          </a:p>
          <a:p>
            <a:pPr indent="457200" lvl="0" marL="457200" rtl="0" algn="l">
              <a:spcBef>
                <a:spcPts val="540"/>
              </a:spcBef>
              <a:spcAft>
                <a:spcPts val="0"/>
              </a:spcAft>
              <a:buNone/>
            </a:pPr>
            <a:r>
              <a:t/>
            </a:r>
            <a:endParaRPr/>
          </a:p>
          <a:p>
            <a:pPr indent="0" lvl="0" marL="0" rtl="0" algn="l">
              <a:spcBef>
                <a:spcPts val="540"/>
              </a:spcBef>
              <a:spcAft>
                <a:spcPts val="0"/>
              </a:spcAft>
              <a:buNone/>
            </a:pPr>
            <a:r>
              <a:t/>
            </a:r>
            <a:endParaRPr/>
          </a:p>
          <a:p>
            <a:pPr indent="0" lvl="0" marL="0" rtl="0" algn="l">
              <a:spcBef>
                <a:spcPts val="540"/>
              </a:spcBef>
              <a:spcAft>
                <a:spcPts val="0"/>
              </a:spcAft>
              <a:buNone/>
            </a:pPr>
            <a:r>
              <a:rPr b="1" lang="en-US"/>
              <a:t>Unsupervised</a:t>
            </a:r>
            <a:endParaRPr b="1"/>
          </a:p>
          <a:p>
            <a:pPr indent="0" lvl="0" marL="0" rtl="0" algn="l">
              <a:spcBef>
                <a:spcPts val="540"/>
              </a:spcBef>
              <a:spcAft>
                <a:spcPts val="0"/>
              </a:spcAft>
              <a:buNone/>
            </a:pPr>
            <a:r>
              <a:rPr lang="en-US"/>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4"/>
          <p:cNvSpPr txBox="1"/>
          <p:nvPr>
            <p:ph type="title"/>
          </p:nvPr>
        </p:nvSpPr>
        <p:spPr>
          <a:xfrm>
            <a:off x="609600" y="1371600"/>
            <a:ext cx="8229600" cy="7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Types of Machine Learning</a:t>
            </a:r>
            <a:endParaRPr/>
          </a:p>
        </p:txBody>
      </p:sp>
      <p:sp>
        <p:nvSpPr>
          <p:cNvPr id="240" name="Google Shape;240;p34"/>
          <p:cNvSpPr txBox="1"/>
          <p:nvPr>
            <p:ph idx="1" type="body"/>
          </p:nvPr>
        </p:nvSpPr>
        <p:spPr>
          <a:xfrm>
            <a:off x="609600" y="2362200"/>
            <a:ext cx="8229600" cy="3733800"/>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rPr b="1" lang="en-US"/>
              <a:t>Supervised</a:t>
            </a:r>
            <a:r>
              <a:rPr lang="en-US"/>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609600" y="1371600"/>
            <a:ext cx="8229600" cy="7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Types of Machine Learning</a:t>
            </a:r>
            <a:endParaRPr/>
          </a:p>
        </p:txBody>
      </p:sp>
      <p:sp>
        <p:nvSpPr>
          <p:cNvPr id="247" name="Google Shape;247;p35"/>
          <p:cNvSpPr txBox="1"/>
          <p:nvPr>
            <p:ph idx="1" type="body"/>
          </p:nvPr>
        </p:nvSpPr>
        <p:spPr>
          <a:xfrm>
            <a:off x="609600" y="2362200"/>
            <a:ext cx="8229600" cy="3733800"/>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rPr b="1" lang="en-US"/>
              <a:t>Supervised</a:t>
            </a:r>
            <a:endParaRPr b="1"/>
          </a:p>
          <a:p>
            <a:pPr indent="457200" lvl="0" marL="457200" rtl="0" algn="l">
              <a:spcBef>
                <a:spcPts val="540"/>
              </a:spcBef>
              <a:spcAft>
                <a:spcPts val="0"/>
              </a:spcAft>
              <a:buNone/>
            </a:pPr>
            <a:r>
              <a:rPr lang="en-US"/>
              <a:t>Classification</a:t>
            </a:r>
            <a:endParaRPr/>
          </a:p>
          <a:p>
            <a:pPr indent="0" lvl="0" marL="457200" rtl="0" algn="l">
              <a:spcBef>
                <a:spcPts val="540"/>
              </a:spcBef>
              <a:spcAft>
                <a:spcPts val="0"/>
              </a:spcAft>
              <a:buNone/>
            </a:pPr>
            <a:r>
              <a:rPr lang="en-US">
                <a:solidFill>
                  <a:srgbClr val="666666"/>
                </a:solidFill>
              </a:rPr>
              <a:t>Classify if a dialysis patient will have high blood pressure.</a:t>
            </a:r>
            <a:endParaRPr>
              <a:solidFill>
                <a:srgbClr val="666666"/>
              </a:solidFill>
            </a:endParaRPr>
          </a:p>
          <a:p>
            <a:pPr indent="0" lvl="0" marL="0" rtl="0" algn="l">
              <a:spcBef>
                <a:spcPts val="540"/>
              </a:spcBef>
              <a:spcAft>
                <a:spcPts val="0"/>
              </a:spcAft>
              <a:buNone/>
            </a:pPr>
            <a:r>
              <a:rPr lang="en-US"/>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6"/>
          <p:cNvSpPr txBox="1"/>
          <p:nvPr>
            <p:ph type="title"/>
          </p:nvPr>
        </p:nvSpPr>
        <p:spPr>
          <a:xfrm>
            <a:off x="609600" y="1371600"/>
            <a:ext cx="8229600" cy="7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Types of Machine Learning</a:t>
            </a:r>
            <a:endParaRPr/>
          </a:p>
        </p:txBody>
      </p:sp>
      <p:sp>
        <p:nvSpPr>
          <p:cNvPr id="254" name="Google Shape;254;p36"/>
          <p:cNvSpPr txBox="1"/>
          <p:nvPr>
            <p:ph idx="1" type="body"/>
          </p:nvPr>
        </p:nvSpPr>
        <p:spPr>
          <a:xfrm>
            <a:off x="609600" y="2362200"/>
            <a:ext cx="8229600" cy="3733800"/>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rPr b="1" lang="en-US"/>
              <a:t>Supervised</a:t>
            </a:r>
            <a:endParaRPr b="1"/>
          </a:p>
          <a:p>
            <a:pPr indent="457200" lvl="0" marL="457200" rtl="0" algn="l">
              <a:spcBef>
                <a:spcPts val="540"/>
              </a:spcBef>
              <a:spcAft>
                <a:spcPts val="0"/>
              </a:spcAft>
              <a:buNone/>
            </a:pPr>
            <a:r>
              <a:rPr lang="en-US"/>
              <a:t>Classification</a:t>
            </a:r>
            <a:endParaRPr/>
          </a:p>
          <a:p>
            <a:pPr indent="0" lvl="0" marL="457200" rtl="0" algn="l">
              <a:spcBef>
                <a:spcPts val="540"/>
              </a:spcBef>
              <a:spcAft>
                <a:spcPts val="0"/>
              </a:spcAft>
              <a:buNone/>
            </a:pPr>
            <a:r>
              <a:rPr lang="en-US">
                <a:solidFill>
                  <a:srgbClr val="666666"/>
                </a:solidFill>
              </a:rPr>
              <a:t>Classify if a dialysis patient will have high blood pressure.</a:t>
            </a:r>
            <a:endParaRPr>
              <a:solidFill>
                <a:srgbClr val="666666"/>
              </a:solidFill>
            </a:endParaRPr>
          </a:p>
          <a:p>
            <a:pPr indent="457200" lvl="0" marL="457200" rtl="0" algn="l">
              <a:spcBef>
                <a:spcPts val="540"/>
              </a:spcBef>
              <a:spcAft>
                <a:spcPts val="0"/>
              </a:spcAft>
              <a:buNone/>
            </a:pPr>
            <a:r>
              <a:rPr lang="en-US"/>
              <a:t>Regression</a:t>
            </a:r>
            <a:endParaRPr/>
          </a:p>
          <a:p>
            <a:pPr indent="457200" lvl="0" marL="0" rtl="0" algn="l">
              <a:spcBef>
                <a:spcPts val="540"/>
              </a:spcBef>
              <a:spcAft>
                <a:spcPts val="0"/>
              </a:spcAft>
              <a:buNone/>
            </a:pPr>
            <a:r>
              <a:rPr lang="en-US">
                <a:solidFill>
                  <a:srgbClr val="666666"/>
                </a:solidFill>
              </a:rPr>
              <a:t>Predict a dialysis patient’s blood pressure</a:t>
            </a:r>
            <a:endParaRPr>
              <a:solidFill>
                <a:srgbClr val="666666"/>
              </a:solidFill>
            </a:endParaRPr>
          </a:p>
          <a:p>
            <a:pPr indent="457200" lvl="0" marL="0" rtl="0" algn="l">
              <a:spcBef>
                <a:spcPts val="540"/>
              </a:spcBef>
              <a:spcAft>
                <a:spcPts val="0"/>
              </a:spcAft>
              <a:buNone/>
            </a:pPr>
            <a:r>
              <a:rPr lang="en-US">
                <a:solidFill>
                  <a:srgbClr val="666666"/>
                </a:solidFill>
              </a:rPr>
              <a:t>value.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609600" y="1371600"/>
            <a:ext cx="8229600" cy="7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Types of Machine Learning</a:t>
            </a:r>
            <a:endParaRPr/>
          </a:p>
        </p:txBody>
      </p:sp>
      <p:sp>
        <p:nvSpPr>
          <p:cNvPr id="261" name="Google Shape;261;p37"/>
          <p:cNvSpPr txBox="1"/>
          <p:nvPr>
            <p:ph idx="1" type="body"/>
          </p:nvPr>
        </p:nvSpPr>
        <p:spPr>
          <a:xfrm>
            <a:off x="609600" y="2362200"/>
            <a:ext cx="8229600" cy="3733800"/>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rPr b="1" lang="en-US"/>
              <a:t>Unsupervised</a:t>
            </a:r>
            <a:endParaRPr b="1"/>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66" name="Shape 266"/>
        <p:cNvGrpSpPr/>
        <p:nvPr/>
      </p:nvGrpSpPr>
      <p:grpSpPr>
        <a:xfrm>
          <a:off x="0" y="0"/>
          <a:ext cx="0" cy="0"/>
          <a:chOff x="0" y="0"/>
          <a:chExt cx="0" cy="0"/>
        </a:xfrm>
      </p:grpSpPr>
      <p:sp>
        <p:nvSpPr>
          <p:cNvPr id="267" name="Google Shape;267;p38"/>
          <p:cNvSpPr txBox="1"/>
          <p:nvPr>
            <p:ph type="title"/>
          </p:nvPr>
        </p:nvSpPr>
        <p:spPr>
          <a:xfrm>
            <a:off x="609600" y="1371600"/>
            <a:ext cx="8229600" cy="7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Types of Machine Learning</a:t>
            </a:r>
            <a:endParaRPr/>
          </a:p>
        </p:txBody>
      </p:sp>
      <p:sp>
        <p:nvSpPr>
          <p:cNvPr id="268" name="Google Shape;268;p38"/>
          <p:cNvSpPr txBox="1"/>
          <p:nvPr>
            <p:ph idx="1" type="body"/>
          </p:nvPr>
        </p:nvSpPr>
        <p:spPr>
          <a:xfrm>
            <a:off x="609600" y="2362200"/>
            <a:ext cx="8229600" cy="3733800"/>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rPr b="1" lang="en-US"/>
              <a:t>Unsupervised</a:t>
            </a:r>
            <a:endParaRPr b="1"/>
          </a:p>
          <a:p>
            <a:pPr indent="0" lvl="0" marL="0" rtl="0" algn="l">
              <a:spcBef>
                <a:spcPts val="540"/>
              </a:spcBef>
              <a:spcAft>
                <a:spcPts val="0"/>
              </a:spcAft>
              <a:buNone/>
            </a:pPr>
            <a:r>
              <a:rPr lang="en-US"/>
              <a:t>		Clustering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609600" y="1371600"/>
            <a:ext cx="8229600" cy="7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Types of Machine Learning</a:t>
            </a:r>
            <a:endParaRPr/>
          </a:p>
        </p:txBody>
      </p:sp>
      <p:sp>
        <p:nvSpPr>
          <p:cNvPr id="275" name="Google Shape;275;p39"/>
          <p:cNvSpPr txBox="1"/>
          <p:nvPr>
            <p:ph idx="1" type="body"/>
          </p:nvPr>
        </p:nvSpPr>
        <p:spPr>
          <a:xfrm>
            <a:off x="609600" y="2362200"/>
            <a:ext cx="8229600" cy="3733800"/>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rPr b="1" lang="en-US"/>
              <a:t>Unsupervised</a:t>
            </a:r>
            <a:endParaRPr b="1"/>
          </a:p>
          <a:p>
            <a:pPr indent="0" lvl="0" marL="0" rtl="0" algn="l">
              <a:spcBef>
                <a:spcPts val="540"/>
              </a:spcBef>
              <a:spcAft>
                <a:spcPts val="0"/>
              </a:spcAft>
              <a:buNone/>
            </a:pPr>
            <a:r>
              <a:rPr lang="en-US"/>
              <a:t>		Clustering</a:t>
            </a:r>
            <a:endParaRPr/>
          </a:p>
          <a:p>
            <a:pPr indent="0" lvl="0" marL="0" rtl="0" algn="l">
              <a:spcBef>
                <a:spcPts val="540"/>
              </a:spcBef>
              <a:spcAft>
                <a:spcPts val="0"/>
              </a:spcAft>
              <a:buNone/>
            </a:pPr>
            <a:r>
              <a:rPr lang="en-US">
                <a:solidFill>
                  <a:srgbClr val="666666"/>
                </a:solidFill>
              </a:rPr>
              <a:t>Identify clinically useful subgroups of motor neurone disease.</a:t>
            </a:r>
            <a:endParaRPr>
              <a:solidFill>
                <a:srgbClr val="666666"/>
              </a:solidFill>
            </a:endParaRPr>
          </a:p>
        </p:txBody>
      </p:sp>
      <p:pic>
        <p:nvPicPr>
          <p:cNvPr id="276" name="Google Shape;276;p39"/>
          <p:cNvPicPr preferRelativeResize="0"/>
          <p:nvPr/>
        </p:nvPicPr>
        <p:blipFill>
          <a:blip r:embed="rId3">
            <a:alphaModFix/>
          </a:blip>
          <a:stretch>
            <a:fillRect/>
          </a:stretch>
        </p:blipFill>
        <p:spPr>
          <a:xfrm>
            <a:off x="2573325" y="4618275"/>
            <a:ext cx="3997350" cy="2093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81" name="Shape 281"/>
        <p:cNvGrpSpPr/>
        <p:nvPr/>
      </p:nvGrpSpPr>
      <p:grpSpPr>
        <a:xfrm>
          <a:off x="0" y="0"/>
          <a:ext cx="0" cy="0"/>
          <a:chOff x="0" y="0"/>
          <a:chExt cx="0" cy="0"/>
        </a:xfrm>
      </p:grpSpPr>
      <p:sp>
        <p:nvSpPr>
          <p:cNvPr id="282" name="Google Shape;282;p40"/>
          <p:cNvSpPr txBox="1"/>
          <p:nvPr>
            <p:ph type="title"/>
          </p:nvPr>
        </p:nvSpPr>
        <p:spPr>
          <a:xfrm>
            <a:off x="609600" y="1371600"/>
            <a:ext cx="8229600" cy="7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Types of Machine Learning</a:t>
            </a:r>
            <a:endParaRPr/>
          </a:p>
        </p:txBody>
      </p:sp>
      <p:sp>
        <p:nvSpPr>
          <p:cNvPr id="283" name="Google Shape;283;p40"/>
          <p:cNvSpPr txBox="1"/>
          <p:nvPr>
            <p:ph idx="1" type="body"/>
          </p:nvPr>
        </p:nvSpPr>
        <p:spPr>
          <a:xfrm>
            <a:off x="609600" y="2362200"/>
            <a:ext cx="8229600" cy="3733800"/>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rPr b="1" lang="en-US"/>
              <a:t>Unsupervised</a:t>
            </a:r>
            <a:endParaRPr b="1"/>
          </a:p>
          <a:p>
            <a:pPr indent="0" lvl="0" marL="0" rtl="0" algn="l">
              <a:spcBef>
                <a:spcPts val="540"/>
              </a:spcBef>
              <a:spcAft>
                <a:spcPts val="0"/>
              </a:spcAft>
              <a:buNone/>
            </a:pPr>
            <a:r>
              <a:rPr lang="en-US"/>
              <a:t>		Clustering</a:t>
            </a:r>
            <a:endParaRPr/>
          </a:p>
          <a:p>
            <a:pPr indent="0" lvl="0" marL="0" rtl="0" algn="l">
              <a:spcBef>
                <a:spcPts val="540"/>
              </a:spcBef>
              <a:spcAft>
                <a:spcPts val="0"/>
              </a:spcAft>
              <a:buNone/>
            </a:pPr>
            <a:r>
              <a:rPr lang="en-US">
                <a:solidFill>
                  <a:srgbClr val="666666"/>
                </a:solidFill>
              </a:rPr>
              <a:t>Identify clinically useful subgroups of motor neurone disease.</a:t>
            </a:r>
            <a:endParaRPr>
              <a:solidFill>
                <a:srgbClr val="666666"/>
              </a:solidFill>
            </a:endParaRPr>
          </a:p>
          <a:p>
            <a:pPr indent="0" lvl="0" marL="0" rtl="0" algn="l">
              <a:spcBef>
                <a:spcPts val="540"/>
              </a:spcBef>
              <a:spcAft>
                <a:spcPts val="0"/>
              </a:spcAft>
              <a:buNone/>
            </a:pPr>
            <a:r>
              <a:rPr lang="en-US"/>
              <a:t>also Dimensionality Reduction</a:t>
            </a:r>
            <a:endParaRPr/>
          </a:p>
          <a:p>
            <a:pPr indent="0" lvl="0" marL="0" rtl="0" algn="l">
              <a:spcBef>
                <a:spcPts val="540"/>
              </a:spcBef>
              <a:spcAft>
                <a:spcPts val="0"/>
              </a:spcAft>
              <a:buNone/>
            </a:pPr>
            <a:r>
              <a:rPr lang="en-US">
                <a:solidFill>
                  <a:srgbClr val="666666"/>
                </a:solidFill>
              </a:rPr>
              <a:t>Identify key factors that describe the patient population.</a:t>
            </a:r>
            <a:endParaRPr>
              <a:solidFill>
                <a:srgbClr val="66666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1"/>
          <p:cNvSpPr txBox="1"/>
          <p:nvPr>
            <p:ph type="ctrTitle"/>
          </p:nvPr>
        </p:nvSpPr>
        <p:spPr>
          <a:xfrm>
            <a:off x="609600" y="2209800"/>
            <a:ext cx="8229600" cy="18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t>Solve Real Challenges:</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US"/>
              <a:t>Acute</a:t>
            </a:r>
            <a:endParaRPr/>
          </a:p>
          <a:p>
            <a:pPr indent="0" lvl="0" marL="0" rtl="0" algn="l">
              <a:spcBef>
                <a:spcPts val="0"/>
              </a:spcBef>
              <a:spcAft>
                <a:spcPts val="0"/>
              </a:spcAft>
              <a:buNone/>
            </a:pPr>
            <a:r>
              <a:rPr lang="en-US"/>
              <a:t>Malnutrition</a:t>
            </a:r>
            <a:endParaRPr/>
          </a:p>
          <a:p>
            <a:pPr indent="0" lvl="0" marL="0" rtl="0" algn="l">
              <a:spcBef>
                <a:spcPts val="0"/>
              </a:spcBef>
              <a:spcAft>
                <a:spcPts val="0"/>
              </a:spcAft>
              <a:buNone/>
            </a:pPr>
            <a:r>
              <a:rPr lang="en-US"/>
              <a:t>Screening</a:t>
            </a:r>
            <a:endParaRPr/>
          </a:p>
        </p:txBody>
      </p:sp>
      <p:sp>
        <p:nvSpPr>
          <p:cNvPr id="290" name="Google Shape;290;p41"/>
          <p:cNvSpPr txBox="1"/>
          <p:nvPr>
            <p:ph idx="1" type="subTitle"/>
          </p:nvPr>
        </p:nvSpPr>
        <p:spPr>
          <a:xfrm>
            <a:off x="609600" y="5412075"/>
            <a:ext cx="8229600" cy="531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Which children need extra feeding?</a:t>
            </a:r>
            <a:endParaRPr/>
          </a:p>
        </p:txBody>
      </p:sp>
      <p:pic>
        <p:nvPicPr>
          <p:cNvPr id="291" name="Google Shape;291;p41"/>
          <p:cNvPicPr preferRelativeResize="0"/>
          <p:nvPr/>
        </p:nvPicPr>
        <p:blipFill>
          <a:blip r:embed="rId3">
            <a:alphaModFix/>
          </a:blip>
          <a:stretch>
            <a:fillRect/>
          </a:stretch>
        </p:blipFill>
        <p:spPr>
          <a:xfrm>
            <a:off x="4572005" y="2476500"/>
            <a:ext cx="4105650" cy="271427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2"/>
          <p:cNvSpPr txBox="1"/>
          <p:nvPr>
            <p:ph type="ctrTitle"/>
          </p:nvPr>
        </p:nvSpPr>
        <p:spPr>
          <a:xfrm>
            <a:off x="609600" y="838200"/>
            <a:ext cx="8229600" cy="18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Need to do </a:t>
            </a:r>
            <a:r>
              <a:rPr b="1" lang="en-US"/>
              <a:t>Classification</a:t>
            </a:r>
            <a:endParaRPr b="1"/>
          </a:p>
        </p:txBody>
      </p:sp>
      <p:sp>
        <p:nvSpPr>
          <p:cNvPr id="298" name="Google Shape;298;p42"/>
          <p:cNvSpPr txBox="1"/>
          <p:nvPr>
            <p:ph idx="1" type="subTitle"/>
          </p:nvPr>
        </p:nvSpPr>
        <p:spPr>
          <a:xfrm>
            <a:off x="609600" y="2404200"/>
            <a:ext cx="8229600" cy="2244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Look at </a:t>
            </a:r>
            <a:r>
              <a:rPr b="1" lang="en-US"/>
              <a:t>training data</a:t>
            </a:r>
            <a:r>
              <a:rPr lang="en-US"/>
              <a:t> (previous children) to decide on treatment.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what </a:t>
            </a:r>
            <a:r>
              <a:rPr b="1" lang="en-US"/>
              <a:t>features</a:t>
            </a:r>
            <a:r>
              <a:rPr lang="en-US"/>
              <a:t> of the previous children are important?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6"/>
          <p:cNvSpPr txBox="1"/>
          <p:nvPr>
            <p:ph idx="1" type="body"/>
          </p:nvPr>
        </p:nvSpPr>
        <p:spPr>
          <a:xfrm>
            <a:off x="609600" y="1166425"/>
            <a:ext cx="8229600" cy="4472400"/>
          </a:xfrm>
          <a:prstGeom prst="rect">
            <a:avLst/>
          </a:prstGeom>
        </p:spPr>
        <p:txBody>
          <a:bodyPr anchorCtr="0" anchor="t" bIns="45700" lIns="91425" spcFirstLastPara="1" rIns="91425" wrap="square" tIns="45700">
            <a:noAutofit/>
          </a:bodyPr>
          <a:lstStyle/>
          <a:p>
            <a:pPr indent="-342900" lvl="0" marL="457200" rtl="0" algn="l">
              <a:spcBef>
                <a:spcPts val="540"/>
              </a:spcBef>
              <a:spcAft>
                <a:spcPts val="0"/>
              </a:spcAft>
              <a:buSzPts val="1800"/>
              <a:buChar char="-"/>
            </a:pPr>
            <a:r>
              <a:rPr lang="en-US"/>
              <a:t>Some of </a:t>
            </a:r>
            <a:r>
              <a:rPr b="1" lang="en-US"/>
              <a:t>my research</a:t>
            </a:r>
            <a:endParaRPr b="1"/>
          </a:p>
          <a:p>
            <a:pPr indent="-342900" lvl="1" marL="914400" rtl="0" algn="l">
              <a:spcBef>
                <a:spcPts val="0"/>
              </a:spcBef>
              <a:spcAft>
                <a:spcPts val="0"/>
              </a:spcAft>
              <a:buSzPts val="1800"/>
              <a:buChar char="-"/>
            </a:pPr>
            <a:r>
              <a:rPr lang="en-US"/>
              <a:t>Bee tracking</a:t>
            </a:r>
            <a:endParaRPr/>
          </a:p>
          <a:p>
            <a:pPr indent="-342900" lvl="1" marL="914400" rtl="0" algn="l">
              <a:spcBef>
                <a:spcPts val="0"/>
              </a:spcBef>
              <a:spcAft>
                <a:spcPts val="0"/>
              </a:spcAft>
              <a:buSzPts val="1800"/>
              <a:buChar char="-"/>
            </a:pPr>
            <a:r>
              <a:rPr lang="en-US"/>
              <a:t>Air pollution</a:t>
            </a:r>
            <a:endParaRPr/>
          </a:p>
          <a:p>
            <a:pPr indent="-342900" lvl="1" marL="914400" rtl="0" algn="l">
              <a:spcBef>
                <a:spcPts val="0"/>
              </a:spcBef>
              <a:spcAft>
                <a:spcPts val="0"/>
              </a:spcAft>
              <a:buSzPts val="1800"/>
              <a:buChar char="-"/>
            </a:pPr>
            <a:r>
              <a:rPr lang="en-US"/>
              <a:t>Adversarial Examples</a:t>
            </a:r>
            <a:endParaRPr/>
          </a:p>
          <a:p>
            <a:pPr indent="-342900" lvl="0" marL="457200" rtl="0" algn="l">
              <a:spcBef>
                <a:spcPts val="0"/>
              </a:spcBef>
              <a:spcAft>
                <a:spcPts val="0"/>
              </a:spcAft>
              <a:buSzPts val="1800"/>
              <a:buChar char="-"/>
            </a:pPr>
            <a:r>
              <a:rPr lang="en-US"/>
              <a:t>Types of </a:t>
            </a:r>
            <a:r>
              <a:rPr b="1" lang="en-US"/>
              <a:t>Machine Learning</a:t>
            </a:r>
            <a:endParaRPr b="1"/>
          </a:p>
          <a:p>
            <a:pPr indent="-342900" lvl="1" marL="914400" rtl="0" algn="l">
              <a:spcBef>
                <a:spcPts val="0"/>
              </a:spcBef>
              <a:spcAft>
                <a:spcPts val="0"/>
              </a:spcAft>
              <a:buSzPts val="1800"/>
              <a:buChar char="-"/>
            </a:pPr>
            <a:r>
              <a:rPr lang="en-US"/>
              <a:t>Classification</a:t>
            </a:r>
            <a:endParaRPr/>
          </a:p>
          <a:p>
            <a:pPr indent="-342900" lvl="1" marL="914400" rtl="0" algn="l">
              <a:spcBef>
                <a:spcPts val="0"/>
              </a:spcBef>
              <a:spcAft>
                <a:spcPts val="0"/>
              </a:spcAft>
              <a:buSzPts val="1800"/>
              <a:buChar char="-"/>
            </a:pPr>
            <a:r>
              <a:rPr lang="en-US"/>
              <a:t>Real Example: Malnutrition Screening</a:t>
            </a:r>
            <a:endParaRPr/>
          </a:p>
          <a:p>
            <a:pPr indent="-342900" lvl="1" marL="914400" rtl="0" algn="l">
              <a:spcBef>
                <a:spcPts val="0"/>
              </a:spcBef>
              <a:spcAft>
                <a:spcPts val="0"/>
              </a:spcAft>
              <a:buSzPts val="1800"/>
              <a:buChar char="-"/>
            </a:pPr>
            <a:r>
              <a:rPr lang="en-US"/>
              <a:t>Regression - </a:t>
            </a:r>
            <a:r>
              <a:rPr b="1" lang="en-US"/>
              <a:t>Maths</a:t>
            </a:r>
            <a:r>
              <a:rPr lang="en-US"/>
              <a:t>!</a:t>
            </a:r>
            <a:endParaRPr/>
          </a:p>
          <a:p>
            <a:pPr indent="-342900" lvl="0" marL="457200" rtl="0" algn="l">
              <a:spcBef>
                <a:spcPts val="0"/>
              </a:spcBef>
              <a:spcAft>
                <a:spcPts val="0"/>
              </a:spcAft>
              <a:buSzPts val="1800"/>
              <a:buChar char="-"/>
            </a:pPr>
            <a:r>
              <a:rPr b="1" lang="en-US"/>
              <a:t>Object Recognition</a:t>
            </a:r>
            <a:endParaRPr b="1"/>
          </a:p>
          <a:p>
            <a:pPr indent="-342900" lvl="1" marL="914400" rtl="0" algn="l">
              <a:spcBef>
                <a:spcPts val="0"/>
              </a:spcBef>
              <a:spcAft>
                <a:spcPts val="0"/>
              </a:spcAft>
              <a:buSzPts val="1800"/>
              <a:buChar char="-"/>
            </a:pPr>
            <a:r>
              <a:rPr lang="en-US"/>
              <a:t>Convolution Neural Networks</a:t>
            </a:r>
            <a:endParaRPr/>
          </a:p>
          <a:p>
            <a:pPr indent="-342900" lvl="0" marL="457200" rtl="0" algn="l">
              <a:spcBef>
                <a:spcPts val="0"/>
              </a:spcBef>
              <a:spcAft>
                <a:spcPts val="0"/>
              </a:spcAft>
              <a:buSzPts val="1800"/>
              <a:buChar char="-"/>
            </a:pPr>
            <a:r>
              <a:rPr b="1" lang="en-US"/>
              <a:t>Other</a:t>
            </a:r>
            <a:r>
              <a:rPr lang="en-US"/>
              <a:t> </a:t>
            </a:r>
            <a:r>
              <a:rPr b="1" lang="en-US"/>
              <a:t>Applications</a:t>
            </a:r>
            <a:r>
              <a:rPr lang="en-US"/>
              <a:t> of ML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3"/>
          <p:cNvSpPr txBox="1"/>
          <p:nvPr>
            <p:ph type="ctrTitle"/>
          </p:nvPr>
        </p:nvSpPr>
        <p:spPr>
          <a:xfrm>
            <a:off x="609600" y="838200"/>
            <a:ext cx="8229600" cy="18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Need to do </a:t>
            </a:r>
            <a:r>
              <a:rPr b="1" lang="en-US"/>
              <a:t>Classification</a:t>
            </a:r>
            <a:endParaRPr b="1"/>
          </a:p>
        </p:txBody>
      </p:sp>
      <p:sp>
        <p:nvSpPr>
          <p:cNvPr id="305" name="Google Shape;305;p43"/>
          <p:cNvSpPr txBox="1"/>
          <p:nvPr>
            <p:ph idx="1" type="subTitle"/>
          </p:nvPr>
        </p:nvSpPr>
        <p:spPr>
          <a:xfrm>
            <a:off x="609600" y="2404200"/>
            <a:ext cx="8229600" cy="2244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Look at </a:t>
            </a:r>
            <a:r>
              <a:rPr b="1" lang="en-US"/>
              <a:t>training data</a:t>
            </a:r>
            <a:r>
              <a:rPr lang="en-US"/>
              <a:t> (previous children) to decide on treatment.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what </a:t>
            </a:r>
            <a:r>
              <a:rPr b="1" lang="en-US"/>
              <a:t>features</a:t>
            </a:r>
            <a:r>
              <a:rPr lang="en-US"/>
              <a:t> of the previous children are important?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solidFill>
                  <a:srgbClr val="FFFFFF"/>
                </a:solidFill>
              </a:rPr>
              <a:t>Arm Circumference         Weight-score</a:t>
            </a:r>
            <a:endParaRPr b="1">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4"/>
          <p:cNvSpPr txBox="1"/>
          <p:nvPr>
            <p:ph idx="1" type="subTitle"/>
          </p:nvPr>
        </p:nvSpPr>
        <p:spPr>
          <a:xfrm>
            <a:off x="609600" y="2404200"/>
            <a:ext cx="8229600" cy="2244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what </a:t>
            </a:r>
            <a:r>
              <a:rPr b="1" lang="en-US"/>
              <a:t>features</a:t>
            </a:r>
            <a:endParaRPr/>
          </a:p>
          <a:p>
            <a:pPr indent="0" lvl="0" marL="0" rtl="0" algn="l">
              <a:spcBef>
                <a:spcPts val="0"/>
              </a:spcBef>
              <a:spcAft>
                <a:spcPts val="0"/>
              </a:spcAft>
              <a:buNone/>
            </a:pPr>
            <a:r>
              <a:rPr lang="en-US"/>
              <a:t>are important?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solidFill>
                  <a:srgbClr val="FFFFFF"/>
                </a:solidFill>
              </a:rPr>
              <a:t>Arm Circumference         Weight-score</a:t>
            </a:r>
            <a:endParaRPr b="1">
              <a:solidFill>
                <a:srgbClr val="FFFFFF"/>
              </a:solidFill>
            </a:endParaRPr>
          </a:p>
        </p:txBody>
      </p:sp>
      <p:pic>
        <p:nvPicPr>
          <p:cNvPr id="312" name="Google Shape;312;p44"/>
          <p:cNvPicPr preferRelativeResize="0"/>
          <p:nvPr/>
        </p:nvPicPr>
        <p:blipFill>
          <a:blip r:embed="rId3">
            <a:alphaModFix/>
          </a:blip>
          <a:stretch>
            <a:fillRect/>
          </a:stretch>
        </p:blipFill>
        <p:spPr>
          <a:xfrm>
            <a:off x="4230499" y="-345175"/>
            <a:ext cx="4775376" cy="616820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pic>
        <p:nvPicPr>
          <p:cNvPr id="318" name="Google Shape;318;p45"/>
          <p:cNvPicPr preferRelativeResize="0"/>
          <p:nvPr/>
        </p:nvPicPr>
        <p:blipFill>
          <a:blip r:embed="rId3">
            <a:alphaModFix/>
          </a:blip>
          <a:stretch>
            <a:fillRect/>
          </a:stretch>
        </p:blipFill>
        <p:spPr>
          <a:xfrm>
            <a:off x="0" y="-31078"/>
            <a:ext cx="9144000" cy="677548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pic>
        <p:nvPicPr>
          <p:cNvPr id="324" name="Google Shape;324;p46"/>
          <p:cNvPicPr preferRelativeResize="0"/>
          <p:nvPr/>
        </p:nvPicPr>
        <p:blipFill>
          <a:blip r:embed="rId3">
            <a:alphaModFix/>
          </a:blip>
          <a:stretch>
            <a:fillRect/>
          </a:stretch>
        </p:blipFill>
        <p:spPr>
          <a:xfrm>
            <a:off x="0" y="-31078"/>
            <a:ext cx="9144000" cy="6775481"/>
          </a:xfrm>
          <a:prstGeom prst="rect">
            <a:avLst/>
          </a:prstGeom>
          <a:noFill/>
          <a:ln>
            <a:noFill/>
          </a:ln>
        </p:spPr>
      </p:pic>
      <p:cxnSp>
        <p:nvCxnSpPr>
          <p:cNvPr id="325" name="Google Shape;325;p46"/>
          <p:cNvCxnSpPr/>
          <p:nvPr/>
        </p:nvCxnSpPr>
        <p:spPr>
          <a:xfrm>
            <a:off x="694675" y="686600"/>
            <a:ext cx="8061600" cy="5476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7"/>
          <p:cNvSpPr txBox="1"/>
          <p:nvPr>
            <p:ph type="ctrTitle"/>
          </p:nvPr>
        </p:nvSpPr>
        <p:spPr>
          <a:xfrm>
            <a:off x="609600" y="2209800"/>
            <a:ext cx="8229600" cy="18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How to assess our classifier?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8"/>
          <p:cNvSpPr txBox="1"/>
          <p:nvPr>
            <p:ph type="title"/>
          </p:nvPr>
        </p:nvSpPr>
        <p:spPr>
          <a:xfrm>
            <a:off x="609600" y="1371600"/>
            <a:ext cx="8229600" cy="7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How to assess our classifier</a:t>
            </a:r>
            <a:endParaRPr/>
          </a:p>
        </p:txBody>
      </p:sp>
      <p:sp>
        <p:nvSpPr>
          <p:cNvPr id="338" name="Google Shape;338;p48"/>
          <p:cNvSpPr txBox="1"/>
          <p:nvPr>
            <p:ph idx="1" type="body"/>
          </p:nvPr>
        </p:nvSpPr>
        <p:spPr>
          <a:xfrm>
            <a:off x="609600" y="2362200"/>
            <a:ext cx="8229600" cy="3733800"/>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rPr lang="en-US"/>
              <a:t>To test our classifier we split our data into a </a:t>
            </a:r>
            <a:r>
              <a:rPr b="1" lang="en-US"/>
              <a:t>training</a:t>
            </a:r>
            <a:r>
              <a:rPr lang="en-US"/>
              <a:t> set and a </a:t>
            </a:r>
            <a:r>
              <a:rPr b="1" lang="en-US"/>
              <a:t>test </a:t>
            </a:r>
            <a:r>
              <a:rPr lang="en-US"/>
              <a:t>set.</a:t>
            </a:r>
            <a:endParaRPr/>
          </a:p>
          <a:p>
            <a:pPr indent="0" lvl="0" marL="0" rtl="0" algn="l">
              <a:spcBef>
                <a:spcPts val="540"/>
              </a:spcBef>
              <a:spcAft>
                <a:spcPts val="0"/>
              </a:spcAft>
              <a:buNone/>
            </a:pPr>
            <a:r>
              <a:t/>
            </a:r>
            <a:endParaRPr/>
          </a:p>
          <a:p>
            <a:pPr indent="0" lvl="0" marL="0" rtl="0" algn="l">
              <a:spcBef>
                <a:spcPts val="540"/>
              </a:spcBef>
              <a:spcAft>
                <a:spcPts val="0"/>
              </a:spcAft>
              <a:buNone/>
            </a:pPr>
            <a:r>
              <a:rPr lang="en-US"/>
              <a:t>We can do this repeated, leaving out one or more data points to use as test data &amp; training on the rest. This makes efficient use of the data. It is called </a:t>
            </a:r>
            <a:r>
              <a:rPr b="1" lang="en-US"/>
              <a:t>cross-validation</a:t>
            </a:r>
            <a:r>
              <a:rPr lang="en-US"/>
              <a: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9"/>
          <p:cNvSpPr txBox="1"/>
          <p:nvPr>
            <p:ph type="title"/>
          </p:nvPr>
        </p:nvSpPr>
        <p:spPr>
          <a:xfrm>
            <a:off x="609600" y="1371600"/>
            <a:ext cx="8229600" cy="7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Note on left out data...</a:t>
            </a:r>
            <a:endParaRPr/>
          </a:p>
        </p:txBody>
      </p:sp>
      <p:sp>
        <p:nvSpPr>
          <p:cNvPr id="345" name="Google Shape;345;p49"/>
          <p:cNvSpPr txBox="1"/>
          <p:nvPr>
            <p:ph idx="1" type="body"/>
          </p:nvPr>
        </p:nvSpPr>
        <p:spPr>
          <a:xfrm>
            <a:off x="609600" y="2362200"/>
            <a:ext cx="4123800" cy="3733800"/>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rPr lang="en-US"/>
              <a:t>When splitting your data into training and test, it is important to avoid accidental correlations which confound your evaluation of your classifier.</a:t>
            </a:r>
            <a:endParaRPr/>
          </a:p>
        </p:txBody>
      </p:sp>
      <p:pic>
        <p:nvPicPr>
          <p:cNvPr id="346" name="Google Shape;346;p49"/>
          <p:cNvPicPr preferRelativeResize="0"/>
          <p:nvPr/>
        </p:nvPicPr>
        <p:blipFill>
          <a:blip r:embed="rId3">
            <a:alphaModFix/>
          </a:blip>
          <a:stretch>
            <a:fillRect/>
          </a:stretch>
        </p:blipFill>
        <p:spPr>
          <a:xfrm>
            <a:off x="6294900" y="2286000"/>
            <a:ext cx="2696700" cy="210278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0"/>
          <p:cNvSpPr/>
          <p:nvPr/>
        </p:nvSpPr>
        <p:spPr>
          <a:xfrm>
            <a:off x="4645375" y="2258700"/>
            <a:ext cx="4346100" cy="338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0"/>
          <p:cNvSpPr txBox="1"/>
          <p:nvPr>
            <p:ph type="title"/>
          </p:nvPr>
        </p:nvSpPr>
        <p:spPr>
          <a:xfrm>
            <a:off x="609600" y="1371600"/>
            <a:ext cx="8229600" cy="7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Note on left out data...</a:t>
            </a:r>
            <a:endParaRPr/>
          </a:p>
        </p:txBody>
      </p:sp>
      <p:sp>
        <p:nvSpPr>
          <p:cNvPr id="354" name="Google Shape;354;p50"/>
          <p:cNvSpPr txBox="1"/>
          <p:nvPr>
            <p:ph idx="1" type="body"/>
          </p:nvPr>
        </p:nvSpPr>
        <p:spPr>
          <a:xfrm>
            <a:off x="609600" y="2362200"/>
            <a:ext cx="3962400" cy="3733800"/>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rPr lang="en-US"/>
              <a:t>...for example if many of the children had siblings that might have similar features, the evaluation could be artificially improved.</a:t>
            </a:r>
            <a:endParaRPr/>
          </a:p>
        </p:txBody>
      </p:sp>
      <p:pic>
        <p:nvPicPr>
          <p:cNvPr id="355" name="Google Shape;355;p50"/>
          <p:cNvPicPr preferRelativeResize="0"/>
          <p:nvPr/>
        </p:nvPicPr>
        <p:blipFill>
          <a:blip r:embed="rId3">
            <a:alphaModFix/>
          </a:blip>
          <a:stretch>
            <a:fillRect/>
          </a:stretch>
        </p:blipFill>
        <p:spPr>
          <a:xfrm>
            <a:off x="4645375" y="2286000"/>
            <a:ext cx="4346225" cy="3389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1"/>
          <p:cNvSpPr txBox="1"/>
          <p:nvPr>
            <p:ph type="title"/>
          </p:nvPr>
        </p:nvSpPr>
        <p:spPr>
          <a:xfrm>
            <a:off x="609600" y="1371600"/>
            <a:ext cx="8229600" cy="7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Validation</a:t>
            </a:r>
            <a:endParaRPr/>
          </a:p>
        </p:txBody>
      </p:sp>
      <p:sp>
        <p:nvSpPr>
          <p:cNvPr id="362" name="Google Shape;362;p51"/>
          <p:cNvSpPr txBox="1"/>
          <p:nvPr>
            <p:ph idx="1" type="body"/>
          </p:nvPr>
        </p:nvSpPr>
        <p:spPr>
          <a:xfrm>
            <a:off x="609600" y="2362200"/>
            <a:ext cx="8229600" cy="3733800"/>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rPr lang="en-US"/>
              <a:t>There may be hyper parameters we can adjust in our model, such as the number of neighbours, or the curviness of the decision boundary.</a:t>
            </a:r>
            <a:endParaRPr/>
          </a:p>
          <a:p>
            <a:pPr indent="0" lvl="0" marL="0" rtl="0" algn="l">
              <a:spcBef>
                <a:spcPts val="540"/>
              </a:spcBef>
              <a:spcAft>
                <a:spcPts val="0"/>
              </a:spcAft>
              <a:buNone/>
            </a:pPr>
            <a:r>
              <a:rPr lang="en-US"/>
              <a:t>We could keep messing with these to get a really good classifier, but if we’re doing this by looking at the test data we’ve ‘cheated’.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2"/>
          <p:cNvSpPr txBox="1"/>
          <p:nvPr>
            <p:ph type="title"/>
          </p:nvPr>
        </p:nvSpPr>
        <p:spPr>
          <a:xfrm>
            <a:off x="609600" y="1371600"/>
            <a:ext cx="8229600" cy="7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Validation</a:t>
            </a:r>
            <a:endParaRPr/>
          </a:p>
        </p:txBody>
      </p:sp>
      <p:sp>
        <p:nvSpPr>
          <p:cNvPr id="369" name="Google Shape;369;p52"/>
          <p:cNvSpPr txBox="1"/>
          <p:nvPr>
            <p:ph idx="1" type="body"/>
          </p:nvPr>
        </p:nvSpPr>
        <p:spPr>
          <a:xfrm>
            <a:off x="609600" y="2362200"/>
            <a:ext cx="8229600" cy="3733800"/>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rPr lang="en-US"/>
              <a:t>Instead we hold out some test data, and use validation data to adjust our model’s hyperparameters.</a:t>
            </a:r>
            <a:endParaRPr/>
          </a:p>
        </p:txBody>
      </p:sp>
      <p:pic>
        <p:nvPicPr>
          <p:cNvPr id="370" name="Google Shape;370;p52"/>
          <p:cNvPicPr preferRelativeResize="0"/>
          <p:nvPr/>
        </p:nvPicPr>
        <p:blipFill>
          <a:blip r:embed="rId3">
            <a:alphaModFix/>
          </a:blip>
          <a:stretch>
            <a:fillRect/>
          </a:stretch>
        </p:blipFill>
        <p:spPr>
          <a:xfrm>
            <a:off x="1502638" y="4428147"/>
            <a:ext cx="6138725" cy="1829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609600" y="1371600"/>
            <a:ext cx="8229600" cy="7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My current projects include...</a:t>
            </a:r>
            <a:endParaRPr/>
          </a:p>
        </p:txBody>
      </p:sp>
      <p:sp>
        <p:nvSpPr>
          <p:cNvPr id="109" name="Google Shape;109;p17"/>
          <p:cNvSpPr txBox="1"/>
          <p:nvPr>
            <p:ph idx="1" type="body"/>
          </p:nvPr>
        </p:nvSpPr>
        <p:spPr>
          <a:xfrm>
            <a:off x="2743200" y="2362200"/>
            <a:ext cx="4038600" cy="3733800"/>
          </a:xfrm>
          <a:prstGeom prst="rect">
            <a:avLst/>
          </a:prstGeom>
        </p:spPr>
        <p:txBody>
          <a:bodyPr anchorCtr="0" anchor="t" bIns="45700" lIns="91425" spcFirstLastPara="1" rIns="91425" wrap="square" tIns="45700">
            <a:noAutofit/>
          </a:bodyPr>
          <a:lstStyle/>
          <a:p>
            <a:pPr indent="0" lvl="0" marL="0" rtl="0" algn="l">
              <a:spcBef>
                <a:spcPts val="840"/>
              </a:spcBef>
              <a:spcAft>
                <a:spcPts val="0"/>
              </a:spcAft>
              <a:buNone/>
            </a:pPr>
            <a:r>
              <a:rPr lang="en-US"/>
              <a:t>Developing a bumblebee tracking system</a:t>
            </a:r>
            <a:endParaRPr/>
          </a:p>
        </p:txBody>
      </p:sp>
      <p:pic>
        <p:nvPicPr>
          <p:cNvPr id="110" name="Google Shape;110;p17"/>
          <p:cNvPicPr preferRelativeResize="0"/>
          <p:nvPr/>
        </p:nvPicPr>
        <p:blipFill>
          <a:blip r:embed="rId3">
            <a:alphaModFix/>
          </a:blip>
          <a:stretch>
            <a:fillRect/>
          </a:stretch>
        </p:blipFill>
        <p:spPr>
          <a:xfrm>
            <a:off x="2863800" y="3912588"/>
            <a:ext cx="2971800" cy="274478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3"/>
          <p:cNvSpPr txBox="1"/>
          <p:nvPr>
            <p:ph type="title"/>
          </p:nvPr>
        </p:nvSpPr>
        <p:spPr>
          <a:xfrm>
            <a:off x="609600" y="1371600"/>
            <a:ext cx="8229600" cy="7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Detour: Linear Regression</a:t>
            </a:r>
            <a:endParaRPr/>
          </a:p>
        </p:txBody>
      </p:sp>
      <p:sp>
        <p:nvSpPr>
          <p:cNvPr id="377" name="Google Shape;377;p53"/>
          <p:cNvSpPr txBox="1"/>
          <p:nvPr>
            <p:ph idx="1" type="body"/>
          </p:nvPr>
        </p:nvSpPr>
        <p:spPr>
          <a:xfrm>
            <a:off x="609600" y="2362200"/>
            <a:ext cx="8229600" cy="3733800"/>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rPr lang="en-US"/>
              <a:t>Here we quickly look at how we compute the ‘w’ and the ‘c’ for </a:t>
            </a:r>
            <a:r>
              <a:rPr b="1" lang="en-US"/>
              <a:t>linear regression</a:t>
            </a:r>
            <a:r>
              <a:rPr lang="en-US"/>
              <a:t>.</a:t>
            </a:r>
            <a:endParaRPr/>
          </a:p>
          <a:p>
            <a:pPr indent="0" lvl="0" marL="0" rtl="0" algn="l">
              <a:spcBef>
                <a:spcPts val="540"/>
              </a:spcBef>
              <a:spcAft>
                <a:spcPts val="0"/>
              </a:spcAft>
              <a:buNone/>
            </a:pPr>
            <a:r>
              <a:rPr lang="en-US"/>
              <a:t>The same approach can apply for logistic regresion, and for more complex classifiers.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pic>
        <p:nvPicPr>
          <p:cNvPr id="383" name="Google Shape;383;p54"/>
          <p:cNvPicPr preferRelativeResize="0"/>
          <p:nvPr/>
        </p:nvPicPr>
        <p:blipFill>
          <a:blip r:embed="rId3">
            <a:alphaModFix/>
          </a:blip>
          <a:stretch>
            <a:fillRect/>
          </a:stretch>
        </p:blipFill>
        <p:spPr>
          <a:xfrm>
            <a:off x="0" y="-31078"/>
            <a:ext cx="9144000" cy="6775481"/>
          </a:xfrm>
          <a:prstGeom prst="rect">
            <a:avLst/>
          </a:prstGeom>
          <a:noFill/>
          <a:ln>
            <a:noFill/>
          </a:ln>
        </p:spPr>
      </p:pic>
      <p:cxnSp>
        <p:nvCxnSpPr>
          <p:cNvPr id="384" name="Google Shape;384;p54"/>
          <p:cNvCxnSpPr/>
          <p:nvPr/>
        </p:nvCxnSpPr>
        <p:spPr>
          <a:xfrm>
            <a:off x="694675" y="686600"/>
            <a:ext cx="8061600" cy="5476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pic>
        <p:nvPicPr>
          <p:cNvPr id="390" name="Google Shape;390;p55"/>
          <p:cNvPicPr preferRelativeResize="0"/>
          <p:nvPr/>
        </p:nvPicPr>
        <p:blipFill>
          <a:blip r:embed="rId3">
            <a:alphaModFix/>
          </a:blip>
          <a:stretch>
            <a:fillRect/>
          </a:stretch>
        </p:blipFill>
        <p:spPr>
          <a:xfrm>
            <a:off x="0" y="-31078"/>
            <a:ext cx="9144000" cy="6775481"/>
          </a:xfrm>
          <a:prstGeom prst="rect">
            <a:avLst/>
          </a:prstGeom>
          <a:noFill/>
          <a:ln>
            <a:noFill/>
          </a:ln>
        </p:spPr>
      </p:pic>
      <p:sp>
        <p:nvSpPr>
          <p:cNvPr id="391" name="Google Shape;391;p55"/>
          <p:cNvSpPr txBox="1"/>
          <p:nvPr/>
        </p:nvSpPr>
        <p:spPr>
          <a:xfrm rot="2085120">
            <a:off x="2094670" y="2925802"/>
            <a:ext cx="4417698" cy="87863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800"/>
              <a:t>y = mx + c</a:t>
            </a:r>
            <a:endParaRPr sz="4800"/>
          </a:p>
        </p:txBody>
      </p:sp>
      <p:cxnSp>
        <p:nvCxnSpPr>
          <p:cNvPr id="392" name="Google Shape;392;p55"/>
          <p:cNvCxnSpPr/>
          <p:nvPr/>
        </p:nvCxnSpPr>
        <p:spPr>
          <a:xfrm>
            <a:off x="694675" y="686600"/>
            <a:ext cx="8061600" cy="5476800"/>
          </a:xfrm>
          <a:prstGeom prst="straightConnector1">
            <a:avLst/>
          </a:prstGeom>
          <a:noFill/>
          <a:ln cap="flat" cmpd="sng" w="9525">
            <a:solidFill>
              <a:schemeClr val="dk2"/>
            </a:solidFill>
            <a:prstDash val="solid"/>
            <a:round/>
            <a:headEnd len="med" w="med" type="none"/>
            <a:tailEnd len="med" w="med" type="none"/>
          </a:ln>
        </p:spPr>
      </p:cxnSp>
      <p:cxnSp>
        <p:nvCxnSpPr>
          <p:cNvPr id="393" name="Google Shape;393;p55"/>
          <p:cNvCxnSpPr/>
          <p:nvPr/>
        </p:nvCxnSpPr>
        <p:spPr>
          <a:xfrm flipH="1" rot="10800000">
            <a:off x="4572000" y="2851450"/>
            <a:ext cx="979800" cy="1541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pic>
        <p:nvPicPr>
          <p:cNvPr id="399" name="Google Shape;399;p56"/>
          <p:cNvPicPr preferRelativeResize="0"/>
          <p:nvPr/>
        </p:nvPicPr>
        <p:blipFill>
          <a:blip r:embed="rId3">
            <a:alphaModFix/>
          </a:blip>
          <a:stretch>
            <a:fillRect/>
          </a:stretch>
        </p:blipFill>
        <p:spPr>
          <a:xfrm>
            <a:off x="0" y="-31078"/>
            <a:ext cx="9144000" cy="6775481"/>
          </a:xfrm>
          <a:prstGeom prst="rect">
            <a:avLst/>
          </a:prstGeom>
          <a:noFill/>
          <a:ln>
            <a:noFill/>
          </a:ln>
        </p:spPr>
      </p:pic>
      <p:sp>
        <p:nvSpPr>
          <p:cNvPr id="400" name="Google Shape;400;p56"/>
          <p:cNvSpPr txBox="1"/>
          <p:nvPr/>
        </p:nvSpPr>
        <p:spPr>
          <a:xfrm rot="2085120">
            <a:off x="2094670" y="2925802"/>
            <a:ext cx="4417698" cy="87863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800"/>
              <a:t>y = mx + c</a:t>
            </a:r>
            <a:endParaRPr sz="4800"/>
          </a:p>
        </p:txBody>
      </p:sp>
      <p:cxnSp>
        <p:nvCxnSpPr>
          <p:cNvPr id="401" name="Google Shape;401;p56"/>
          <p:cNvCxnSpPr/>
          <p:nvPr/>
        </p:nvCxnSpPr>
        <p:spPr>
          <a:xfrm>
            <a:off x="694675" y="686600"/>
            <a:ext cx="8061600" cy="5476800"/>
          </a:xfrm>
          <a:prstGeom prst="straightConnector1">
            <a:avLst/>
          </a:prstGeom>
          <a:noFill/>
          <a:ln cap="flat" cmpd="sng" w="9525">
            <a:solidFill>
              <a:schemeClr val="dk2"/>
            </a:solidFill>
            <a:prstDash val="solid"/>
            <a:round/>
            <a:headEnd len="med" w="med" type="none"/>
            <a:tailEnd len="med" w="med" type="none"/>
          </a:ln>
        </p:spPr>
      </p:cxnSp>
      <p:sp>
        <p:nvSpPr>
          <p:cNvPr id="402" name="Google Shape;402;p56"/>
          <p:cNvSpPr/>
          <p:nvPr/>
        </p:nvSpPr>
        <p:spPr>
          <a:xfrm>
            <a:off x="3667300" y="2197150"/>
            <a:ext cx="3627000" cy="65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6"/>
          <p:cNvSpPr txBox="1"/>
          <p:nvPr/>
        </p:nvSpPr>
        <p:spPr>
          <a:xfrm>
            <a:off x="3723825" y="2205225"/>
            <a:ext cx="35220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How to get m and c?</a:t>
            </a:r>
            <a:endParaRPr/>
          </a:p>
          <a:p>
            <a:pPr indent="0" lvl="0" marL="0" rtl="0" algn="l">
              <a:spcBef>
                <a:spcPts val="0"/>
              </a:spcBef>
              <a:spcAft>
                <a:spcPts val="0"/>
              </a:spcAft>
              <a:buNone/>
            </a:pPr>
            <a:r>
              <a:rPr lang="en-US"/>
              <a:t>You need to do some </a:t>
            </a:r>
            <a:r>
              <a:rPr b="1" lang="en-US"/>
              <a:t>differentiation</a:t>
            </a:r>
            <a:r>
              <a:rPr lang="en-US"/>
              <a:t>!</a:t>
            </a:r>
            <a:endParaRPr/>
          </a:p>
        </p:txBody>
      </p:sp>
      <p:cxnSp>
        <p:nvCxnSpPr>
          <p:cNvPr id="404" name="Google Shape;404;p56"/>
          <p:cNvCxnSpPr/>
          <p:nvPr/>
        </p:nvCxnSpPr>
        <p:spPr>
          <a:xfrm flipH="1" rot="10800000">
            <a:off x="4572000" y="2851450"/>
            <a:ext cx="979800" cy="1541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pic>
        <p:nvPicPr>
          <p:cNvPr id="410" name="Google Shape;410;p57"/>
          <p:cNvPicPr preferRelativeResize="0"/>
          <p:nvPr/>
        </p:nvPicPr>
        <p:blipFill>
          <a:blip r:embed="rId3">
            <a:alphaModFix/>
          </a:blip>
          <a:stretch>
            <a:fillRect/>
          </a:stretch>
        </p:blipFill>
        <p:spPr>
          <a:xfrm>
            <a:off x="0" y="-31078"/>
            <a:ext cx="9144000" cy="6775481"/>
          </a:xfrm>
          <a:prstGeom prst="rect">
            <a:avLst/>
          </a:prstGeom>
          <a:noFill/>
          <a:ln>
            <a:noFill/>
          </a:ln>
        </p:spPr>
      </p:pic>
      <p:sp>
        <p:nvSpPr>
          <p:cNvPr id="411" name="Google Shape;411;p57"/>
          <p:cNvSpPr txBox="1"/>
          <p:nvPr/>
        </p:nvSpPr>
        <p:spPr>
          <a:xfrm rot="2085120">
            <a:off x="2094670" y="2925802"/>
            <a:ext cx="4417698" cy="87863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800"/>
              <a:t>y = mx + c</a:t>
            </a:r>
            <a:endParaRPr sz="4800"/>
          </a:p>
        </p:txBody>
      </p:sp>
      <p:cxnSp>
        <p:nvCxnSpPr>
          <p:cNvPr id="412" name="Google Shape;412;p57"/>
          <p:cNvCxnSpPr/>
          <p:nvPr/>
        </p:nvCxnSpPr>
        <p:spPr>
          <a:xfrm>
            <a:off x="694675" y="686600"/>
            <a:ext cx="8061600" cy="5476800"/>
          </a:xfrm>
          <a:prstGeom prst="straightConnector1">
            <a:avLst/>
          </a:prstGeom>
          <a:noFill/>
          <a:ln cap="flat" cmpd="sng" w="9525">
            <a:solidFill>
              <a:schemeClr val="dk2"/>
            </a:solidFill>
            <a:prstDash val="solid"/>
            <a:round/>
            <a:headEnd len="med" w="med" type="none"/>
            <a:tailEnd len="med" w="med" type="none"/>
          </a:ln>
        </p:spPr>
      </p:cxnSp>
      <p:sp>
        <p:nvSpPr>
          <p:cNvPr id="413" name="Google Shape;413;p57"/>
          <p:cNvSpPr/>
          <p:nvPr/>
        </p:nvSpPr>
        <p:spPr>
          <a:xfrm>
            <a:off x="3667300" y="2197150"/>
            <a:ext cx="3627000" cy="65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7"/>
          <p:cNvSpPr txBox="1"/>
          <p:nvPr/>
        </p:nvSpPr>
        <p:spPr>
          <a:xfrm>
            <a:off x="3723825" y="2205225"/>
            <a:ext cx="35220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How to get m and c?</a:t>
            </a:r>
            <a:endParaRPr/>
          </a:p>
          <a:p>
            <a:pPr indent="0" lvl="0" marL="0" rtl="0" algn="l">
              <a:spcBef>
                <a:spcPts val="0"/>
              </a:spcBef>
              <a:spcAft>
                <a:spcPts val="0"/>
              </a:spcAft>
              <a:buNone/>
            </a:pPr>
            <a:r>
              <a:rPr lang="en-US"/>
              <a:t>You need to do some </a:t>
            </a:r>
            <a:r>
              <a:rPr b="1" lang="en-US"/>
              <a:t>differentiation</a:t>
            </a:r>
            <a:r>
              <a:rPr lang="en-US"/>
              <a:t>!</a:t>
            </a:r>
            <a:endParaRPr/>
          </a:p>
        </p:txBody>
      </p:sp>
      <p:cxnSp>
        <p:nvCxnSpPr>
          <p:cNvPr id="415" name="Google Shape;415;p57"/>
          <p:cNvCxnSpPr/>
          <p:nvPr/>
        </p:nvCxnSpPr>
        <p:spPr>
          <a:xfrm flipH="1" rot="10800000">
            <a:off x="4572000" y="2851450"/>
            <a:ext cx="979800" cy="15411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pic>
        <p:nvPicPr>
          <p:cNvPr id="421" name="Google Shape;421;p58"/>
          <p:cNvPicPr preferRelativeResize="0"/>
          <p:nvPr/>
        </p:nvPicPr>
        <p:blipFill>
          <a:blip r:embed="rId3">
            <a:alphaModFix/>
          </a:blip>
          <a:stretch>
            <a:fillRect/>
          </a:stretch>
        </p:blipFill>
        <p:spPr>
          <a:xfrm>
            <a:off x="152400" y="152400"/>
            <a:ext cx="8839199" cy="601240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pic>
        <p:nvPicPr>
          <p:cNvPr id="427" name="Google Shape;427;p59"/>
          <p:cNvPicPr preferRelativeResize="0"/>
          <p:nvPr/>
        </p:nvPicPr>
        <p:blipFill>
          <a:blip r:embed="rId3">
            <a:alphaModFix/>
          </a:blip>
          <a:stretch>
            <a:fillRect/>
          </a:stretch>
        </p:blipFill>
        <p:spPr>
          <a:xfrm>
            <a:off x="152400" y="152400"/>
            <a:ext cx="7819051" cy="5987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pic>
        <p:nvPicPr>
          <p:cNvPr id="433" name="Google Shape;433;p60"/>
          <p:cNvPicPr preferRelativeResize="0"/>
          <p:nvPr/>
        </p:nvPicPr>
        <p:blipFill>
          <a:blip r:embed="rId3">
            <a:alphaModFix/>
          </a:blip>
          <a:stretch>
            <a:fillRect/>
          </a:stretch>
        </p:blipFill>
        <p:spPr>
          <a:xfrm>
            <a:off x="152400" y="152400"/>
            <a:ext cx="8134350" cy="5943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pic>
        <p:nvPicPr>
          <p:cNvPr id="439" name="Google Shape;439;p61"/>
          <p:cNvPicPr preferRelativeResize="0"/>
          <p:nvPr/>
        </p:nvPicPr>
        <p:blipFill>
          <a:blip r:embed="rId3">
            <a:alphaModFix/>
          </a:blip>
          <a:stretch>
            <a:fillRect/>
          </a:stretch>
        </p:blipFill>
        <p:spPr>
          <a:xfrm>
            <a:off x="152400" y="152400"/>
            <a:ext cx="8839198" cy="368810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pic>
        <p:nvPicPr>
          <p:cNvPr id="445" name="Google Shape;445;p62"/>
          <p:cNvPicPr preferRelativeResize="0"/>
          <p:nvPr/>
        </p:nvPicPr>
        <p:blipFill>
          <a:blip r:embed="rId3">
            <a:alphaModFix/>
          </a:blip>
          <a:stretch>
            <a:fillRect/>
          </a:stretch>
        </p:blipFill>
        <p:spPr>
          <a:xfrm>
            <a:off x="152400" y="152400"/>
            <a:ext cx="8839200" cy="60005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txBox="1"/>
          <p:nvPr>
            <p:ph idx="1" type="body"/>
          </p:nvPr>
        </p:nvSpPr>
        <p:spPr>
          <a:xfrm>
            <a:off x="609600" y="2362200"/>
            <a:ext cx="5553600" cy="3733800"/>
          </a:xfrm>
          <a:prstGeom prst="rect">
            <a:avLst/>
          </a:prstGeom>
        </p:spPr>
        <p:txBody>
          <a:bodyPr anchorCtr="0" anchor="t" bIns="45700" lIns="91425" spcFirstLastPara="1" rIns="91425" wrap="square" tIns="45700">
            <a:noAutofit/>
          </a:bodyPr>
          <a:lstStyle/>
          <a:p>
            <a:pPr indent="0" lvl="0" marL="0" rtl="0" algn="l">
              <a:spcBef>
                <a:spcPts val="840"/>
              </a:spcBef>
              <a:spcAft>
                <a:spcPts val="0"/>
              </a:spcAft>
              <a:buNone/>
            </a:pPr>
            <a:r>
              <a:rPr lang="en-US"/>
              <a:t>Stick a retroreflector on the back of the bee.</a:t>
            </a:r>
            <a:endParaRPr/>
          </a:p>
        </p:txBody>
      </p:sp>
      <p:pic>
        <p:nvPicPr>
          <p:cNvPr id="117" name="Google Shape;117;p18"/>
          <p:cNvPicPr preferRelativeResize="0"/>
          <p:nvPr/>
        </p:nvPicPr>
        <p:blipFill>
          <a:blip r:embed="rId3">
            <a:alphaModFix/>
          </a:blip>
          <a:stretch>
            <a:fillRect/>
          </a:stretch>
        </p:blipFill>
        <p:spPr>
          <a:xfrm>
            <a:off x="152400" y="152400"/>
            <a:ext cx="8839200" cy="1766433"/>
          </a:xfrm>
          <a:prstGeom prst="rect">
            <a:avLst/>
          </a:prstGeom>
          <a:noFill/>
          <a:ln>
            <a:noFill/>
          </a:ln>
        </p:spPr>
      </p:pic>
      <p:pic>
        <p:nvPicPr>
          <p:cNvPr id="118" name="Google Shape;118;p18"/>
          <p:cNvPicPr preferRelativeResize="0"/>
          <p:nvPr/>
        </p:nvPicPr>
        <p:blipFill>
          <a:blip r:embed="rId4">
            <a:alphaModFix/>
          </a:blip>
          <a:stretch>
            <a:fillRect/>
          </a:stretch>
        </p:blipFill>
        <p:spPr>
          <a:xfrm>
            <a:off x="3281138" y="3254788"/>
            <a:ext cx="2971800" cy="2744788"/>
          </a:xfrm>
          <a:prstGeom prst="rect">
            <a:avLst/>
          </a:prstGeom>
          <a:noFill/>
          <a:ln>
            <a:noFill/>
          </a:ln>
        </p:spPr>
      </p:pic>
      <p:pic>
        <p:nvPicPr>
          <p:cNvPr id="119" name="Google Shape;119;p18"/>
          <p:cNvPicPr preferRelativeResize="0"/>
          <p:nvPr/>
        </p:nvPicPr>
        <p:blipFill>
          <a:blip r:embed="rId5">
            <a:alphaModFix/>
          </a:blip>
          <a:stretch>
            <a:fillRect/>
          </a:stretch>
        </p:blipFill>
        <p:spPr>
          <a:xfrm>
            <a:off x="6367650" y="2703933"/>
            <a:ext cx="2466975" cy="3295650"/>
          </a:xfrm>
          <a:prstGeom prst="rect">
            <a:avLst/>
          </a:prstGeom>
          <a:noFill/>
          <a:ln>
            <a:noFill/>
          </a:ln>
        </p:spPr>
      </p:pic>
      <p:pic>
        <p:nvPicPr>
          <p:cNvPr id="120" name="Google Shape;120;p18"/>
          <p:cNvPicPr preferRelativeResize="0"/>
          <p:nvPr/>
        </p:nvPicPr>
        <p:blipFill>
          <a:blip r:embed="rId6">
            <a:alphaModFix/>
          </a:blip>
          <a:stretch>
            <a:fillRect/>
          </a:stretch>
        </p:blipFill>
        <p:spPr>
          <a:xfrm>
            <a:off x="514538" y="3970750"/>
            <a:ext cx="2714625" cy="20288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pic>
        <p:nvPicPr>
          <p:cNvPr id="451" name="Google Shape;451;p63"/>
          <p:cNvPicPr preferRelativeResize="0"/>
          <p:nvPr/>
        </p:nvPicPr>
        <p:blipFill>
          <a:blip r:embed="rId3">
            <a:alphaModFix/>
          </a:blip>
          <a:stretch>
            <a:fillRect/>
          </a:stretch>
        </p:blipFill>
        <p:spPr>
          <a:xfrm>
            <a:off x="1985963" y="2047200"/>
            <a:ext cx="5172075" cy="26193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4"/>
          <p:cNvSpPr txBox="1"/>
          <p:nvPr>
            <p:ph type="ctrTitle"/>
          </p:nvPr>
        </p:nvSpPr>
        <p:spPr>
          <a:xfrm>
            <a:off x="609600" y="1224325"/>
            <a:ext cx="8229600" cy="18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t>Summary #1</a:t>
            </a:r>
            <a:endParaRPr b="1"/>
          </a:p>
        </p:txBody>
      </p:sp>
      <p:sp>
        <p:nvSpPr>
          <p:cNvPr id="458" name="Google Shape;458;p64"/>
          <p:cNvSpPr txBox="1"/>
          <p:nvPr>
            <p:ph idx="1" type="subTitle"/>
          </p:nvPr>
        </p:nvSpPr>
        <p:spPr>
          <a:xfrm>
            <a:off x="609600" y="2722200"/>
            <a:ext cx="8229600" cy="3221400"/>
          </a:xfrm>
          <a:prstGeom prst="rect">
            <a:avLst/>
          </a:prstGeom>
        </p:spPr>
        <p:txBody>
          <a:bodyPr anchorCtr="0" anchor="t" bIns="45700" lIns="91425" spcFirstLastPara="1" rIns="91425" wrap="square" tIns="45700">
            <a:noAutofit/>
          </a:bodyPr>
          <a:lstStyle/>
          <a:p>
            <a:pPr indent="-431800" lvl="0" marL="457200" rtl="0" algn="l">
              <a:spcBef>
                <a:spcPts val="0"/>
              </a:spcBef>
              <a:spcAft>
                <a:spcPts val="0"/>
              </a:spcAft>
              <a:buSzPts val="3200"/>
              <a:buChar char="-"/>
            </a:pPr>
            <a:r>
              <a:rPr lang="en-US"/>
              <a:t>Machine learning can do </a:t>
            </a:r>
            <a:r>
              <a:rPr b="1" lang="en-US"/>
              <a:t>classification</a:t>
            </a:r>
            <a:endParaRPr b="1"/>
          </a:p>
          <a:p>
            <a:pPr indent="-431800" lvl="0" marL="457200" rtl="0" algn="l">
              <a:spcBef>
                <a:spcPts val="0"/>
              </a:spcBef>
              <a:spcAft>
                <a:spcPts val="0"/>
              </a:spcAft>
              <a:buSzPts val="3200"/>
              <a:buChar char="-"/>
            </a:pPr>
            <a:r>
              <a:rPr lang="en-US"/>
              <a:t>We need </a:t>
            </a:r>
            <a:r>
              <a:rPr b="1" lang="en-US"/>
              <a:t>training data</a:t>
            </a:r>
            <a:endParaRPr b="1"/>
          </a:p>
          <a:p>
            <a:pPr indent="-431800" lvl="0" marL="457200" rtl="0" algn="l">
              <a:spcBef>
                <a:spcPts val="0"/>
              </a:spcBef>
              <a:spcAft>
                <a:spcPts val="0"/>
              </a:spcAft>
              <a:buSzPts val="3200"/>
              <a:buChar char="-"/>
            </a:pPr>
            <a:r>
              <a:rPr lang="en-US"/>
              <a:t>We need to decide on </a:t>
            </a:r>
            <a:r>
              <a:rPr b="1" lang="en-US"/>
              <a:t>features</a:t>
            </a:r>
            <a:endParaRPr b="1"/>
          </a:p>
          <a:p>
            <a:pPr indent="-431800" lvl="0" marL="457200" rtl="0" algn="l">
              <a:spcBef>
                <a:spcPts val="0"/>
              </a:spcBef>
              <a:spcAft>
                <a:spcPts val="0"/>
              </a:spcAft>
              <a:buSzPts val="3200"/>
              <a:buChar char="-"/>
            </a:pPr>
            <a:r>
              <a:rPr lang="en-US"/>
              <a:t>We need to decide on the </a:t>
            </a:r>
            <a:r>
              <a:rPr b="1" lang="en-US"/>
              <a:t>algorithm</a:t>
            </a:r>
            <a:endParaRPr b="1"/>
          </a:p>
          <a:p>
            <a:pPr indent="-342900" lvl="1" marL="914400" rtl="0" algn="l">
              <a:spcBef>
                <a:spcPts val="0"/>
              </a:spcBef>
              <a:spcAft>
                <a:spcPts val="0"/>
              </a:spcAft>
              <a:buSzPts val="1800"/>
              <a:buChar char="-"/>
            </a:pPr>
            <a:r>
              <a:rPr lang="en-US"/>
              <a:t>(nearest neighbours, logistic regression etc)</a:t>
            </a:r>
            <a:endParaRPr/>
          </a:p>
          <a:p>
            <a:pPr indent="-431800" lvl="0" marL="457200" rtl="0" algn="l">
              <a:spcBef>
                <a:spcPts val="0"/>
              </a:spcBef>
              <a:spcAft>
                <a:spcPts val="0"/>
              </a:spcAft>
              <a:buSzPts val="3200"/>
              <a:buChar char="-"/>
            </a:pPr>
            <a:r>
              <a:rPr lang="en-US"/>
              <a:t>We need to </a:t>
            </a:r>
            <a:r>
              <a:rPr b="1" lang="en-US"/>
              <a:t>test</a:t>
            </a:r>
            <a:r>
              <a:rPr lang="en-US"/>
              <a:t> and </a:t>
            </a:r>
            <a:r>
              <a:rPr b="1" lang="en-US"/>
              <a:t>validate</a:t>
            </a:r>
            <a:r>
              <a:rPr lang="en-US"/>
              <a:t> the method</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65"/>
          <p:cNvSpPr txBox="1"/>
          <p:nvPr>
            <p:ph type="ctrTitle"/>
          </p:nvPr>
        </p:nvSpPr>
        <p:spPr>
          <a:xfrm>
            <a:off x="609600" y="1219200"/>
            <a:ext cx="8229600" cy="18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t>Object Recognition </a:t>
            </a:r>
            <a:endParaRPr b="1"/>
          </a:p>
        </p:txBody>
      </p:sp>
      <p:sp>
        <p:nvSpPr>
          <p:cNvPr id="465" name="Google Shape;465;p65"/>
          <p:cNvSpPr txBox="1"/>
          <p:nvPr>
            <p:ph idx="1" type="subTitle"/>
          </p:nvPr>
        </p:nvSpPr>
        <p:spPr>
          <a:xfrm>
            <a:off x="609600" y="2709000"/>
            <a:ext cx="8229600" cy="2244000"/>
          </a:xfrm>
          <a:prstGeom prst="rect">
            <a:avLst/>
          </a:prstGeom>
        </p:spPr>
        <p:txBody>
          <a:bodyPr anchorCtr="0" anchor="t" bIns="45700" lIns="91425" spcFirstLastPara="1" rIns="91425" wrap="square" tIns="45700">
            <a:noAutofit/>
          </a:bodyPr>
          <a:lstStyle/>
          <a:p>
            <a:pPr indent="-431800" lvl="0" marL="457200" rtl="0" algn="l">
              <a:spcBef>
                <a:spcPts val="0"/>
              </a:spcBef>
              <a:spcAft>
                <a:spcPts val="0"/>
              </a:spcAft>
              <a:buSzPts val="3200"/>
              <a:buChar char="-"/>
            </a:pPr>
            <a:r>
              <a:rPr lang="en-US"/>
              <a:t>Another example from Kampala:</a:t>
            </a:r>
            <a:endParaRPr/>
          </a:p>
          <a:p>
            <a:pPr indent="-342900" lvl="1" marL="914400" rtl="0" algn="l">
              <a:spcBef>
                <a:spcPts val="0"/>
              </a:spcBef>
              <a:spcAft>
                <a:spcPts val="0"/>
              </a:spcAft>
              <a:buSzPts val="1800"/>
              <a:buChar char="-"/>
            </a:pPr>
            <a:r>
              <a:rPr lang="en-US"/>
              <a:t>Classify which cells are sickle cell</a:t>
            </a:r>
            <a:endParaRPr/>
          </a:p>
        </p:txBody>
      </p:sp>
      <p:pic>
        <p:nvPicPr>
          <p:cNvPr id="466" name="Google Shape;466;p65"/>
          <p:cNvPicPr preferRelativeResize="0"/>
          <p:nvPr/>
        </p:nvPicPr>
        <p:blipFill>
          <a:blip r:embed="rId3">
            <a:alphaModFix/>
          </a:blip>
          <a:stretch>
            <a:fillRect/>
          </a:stretch>
        </p:blipFill>
        <p:spPr>
          <a:xfrm>
            <a:off x="2676800" y="3780398"/>
            <a:ext cx="3790400" cy="28428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6"/>
          <p:cNvSpPr txBox="1"/>
          <p:nvPr>
            <p:ph type="ctrTitle"/>
          </p:nvPr>
        </p:nvSpPr>
        <p:spPr>
          <a:xfrm>
            <a:off x="609600" y="1219200"/>
            <a:ext cx="8229600" cy="18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t>Object Recognition </a:t>
            </a:r>
            <a:endParaRPr b="1"/>
          </a:p>
        </p:txBody>
      </p:sp>
      <p:sp>
        <p:nvSpPr>
          <p:cNvPr id="473" name="Google Shape;473;p66"/>
          <p:cNvSpPr txBox="1"/>
          <p:nvPr>
            <p:ph idx="1" type="subTitle"/>
          </p:nvPr>
        </p:nvSpPr>
        <p:spPr>
          <a:xfrm>
            <a:off x="609600" y="2709000"/>
            <a:ext cx="8229600" cy="2244000"/>
          </a:xfrm>
          <a:prstGeom prst="rect">
            <a:avLst/>
          </a:prstGeom>
        </p:spPr>
        <p:txBody>
          <a:bodyPr anchorCtr="0" anchor="t" bIns="45700" lIns="91425" spcFirstLastPara="1" rIns="91425" wrap="square" tIns="45700">
            <a:noAutofit/>
          </a:bodyPr>
          <a:lstStyle/>
          <a:p>
            <a:pPr indent="-431800" lvl="0" marL="457200" rtl="0" algn="l">
              <a:spcBef>
                <a:spcPts val="0"/>
              </a:spcBef>
              <a:spcAft>
                <a:spcPts val="0"/>
              </a:spcAft>
              <a:buSzPts val="3200"/>
              <a:buChar char="-"/>
            </a:pPr>
            <a:r>
              <a:rPr lang="en-US"/>
              <a:t>Another example from Kampala:</a:t>
            </a:r>
            <a:endParaRPr/>
          </a:p>
          <a:p>
            <a:pPr indent="-342900" lvl="1" marL="914400" rtl="0" algn="l">
              <a:spcBef>
                <a:spcPts val="0"/>
              </a:spcBef>
              <a:spcAft>
                <a:spcPts val="0"/>
              </a:spcAft>
              <a:buSzPts val="1800"/>
              <a:buChar char="-"/>
            </a:pPr>
            <a:r>
              <a:rPr lang="en-US"/>
              <a:t>Classify which cells are sickle cell</a:t>
            </a:r>
            <a:endParaRPr/>
          </a:p>
        </p:txBody>
      </p:sp>
      <p:pic>
        <p:nvPicPr>
          <p:cNvPr id="474" name="Google Shape;474;p66"/>
          <p:cNvPicPr preferRelativeResize="0"/>
          <p:nvPr/>
        </p:nvPicPr>
        <p:blipFill>
          <a:blip r:embed="rId3">
            <a:alphaModFix/>
          </a:blip>
          <a:stretch>
            <a:fillRect/>
          </a:stretch>
        </p:blipFill>
        <p:spPr>
          <a:xfrm>
            <a:off x="2676800" y="3780398"/>
            <a:ext cx="3790400" cy="2842800"/>
          </a:xfrm>
          <a:prstGeom prst="rect">
            <a:avLst/>
          </a:prstGeom>
          <a:noFill/>
          <a:ln>
            <a:noFill/>
          </a:ln>
        </p:spPr>
      </p:pic>
      <p:pic>
        <p:nvPicPr>
          <p:cNvPr id="475" name="Google Shape;475;p66"/>
          <p:cNvPicPr preferRelativeResize="0"/>
          <p:nvPr/>
        </p:nvPicPr>
        <p:blipFill>
          <a:blip r:embed="rId4">
            <a:alphaModFix/>
          </a:blip>
          <a:stretch>
            <a:fillRect/>
          </a:stretch>
        </p:blipFill>
        <p:spPr>
          <a:xfrm>
            <a:off x="742100" y="3780400"/>
            <a:ext cx="1374275" cy="1310850"/>
          </a:xfrm>
          <a:prstGeom prst="rect">
            <a:avLst/>
          </a:prstGeom>
          <a:noFill/>
          <a:ln>
            <a:noFill/>
          </a:ln>
        </p:spPr>
      </p:pic>
      <p:pic>
        <p:nvPicPr>
          <p:cNvPr id="476" name="Google Shape;476;p66"/>
          <p:cNvPicPr preferRelativeResize="0"/>
          <p:nvPr/>
        </p:nvPicPr>
        <p:blipFill>
          <a:blip r:embed="rId5">
            <a:alphaModFix/>
          </a:blip>
          <a:stretch>
            <a:fillRect/>
          </a:stretch>
        </p:blipFill>
        <p:spPr>
          <a:xfrm>
            <a:off x="742100" y="5228200"/>
            <a:ext cx="1374275" cy="1253725"/>
          </a:xfrm>
          <a:prstGeom prst="rect">
            <a:avLst/>
          </a:prstGeom>
          <a:noFill/>
          <a:ln>
            <a:noFill/>
          </a:ln>
        </p:spPr>
      </p:pic>
      <p:pic>
        <p:nvPicPr>
          <p:cNvPr id="477" name="Google Shape;477;p66"/>
          <p:cNvPicPr preferRelativeResize="0"/>
          <p:nvPr/>
        </p:nvPicPr>
        <p:blipFill>
          <a:blip r:embed="rId6">
            <a:alphaModFix/>
          </a:blip>
          <a:stretch>
            <a:fillRect/>
          </a:stretch>
        </p:blipFill>
        <p:spPr>
          <a:xfrm>
            <a:off x="6824625" y="3780400"/>
            <a:ext cx="899984" cy="1447800"/>
          </a:xfrm>
          <a:prstGeom prst="rect">
            <a:avLst/>
          </a:prstGeom>
          <a:noFill/>
          <a:ln>
            <a:noFill/>
          </a:ln>
        </p:spPr>
      </p:pic>
      <p:pic>
        <p:nvPicPr>
          <p:cNvPr id="478" name="Google Shape;478;p66"/>
          <p:cNvPicPr preferRelativeResize="0"/>
          <p:nvPr/>
        </p:nvPicPr>
        <p:blipFill>
          <a:blip r:embed="rId7">
            <a:alphaModFix/>
          </a:blip>
          <a:stretch>
            <a:fillRect/>
          </a:stretch>
        </p:blipFill>
        <p:spPr>
          <a:xfrm>
            <a:off x="6824625" y="5315150"/>
            <a:ext cx="899975" cy="121425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67"/>
          <p:cNvSpPr txBox="1"/>
          <p:nvPr>
            <p:ph type="ctrTitle"/>
          </p:nvPr>
        </p:nvSpPr>
        <p:spPr>
          <a:xfrm>
            <a:off x="609600" y="1219200"/>
            <a:ext cx="8229600" cy="18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t>Object Recognition </a:t>
            </a:r>
            <a:endParaRPr b="1"/>
          </a:p>
        </p:txBody>
      </p:sp>
      <p:sp>
        <p:nvSpPr>
          <p:cNvPr id="485" name="Google Shape;485;p67"/>
          <p:cNvSpPr txBox="1"/>
          <p:nvPr>
            <p:ph idx="1" type="subTitle"/>
          </p:nvPr>
        </p:nvSpPr>
        <p:spPr>
          <a:xfrm>
            <a:off x="609600" y="2709000"/>
            <a:ext cx="8229600" cy="2244000"/>
          </a:xfrm>
          <a:prstGeom prst="rect">
            <a:avLst/>
          </a:prstGeom>
        </p:spPr>
        <p:txBody>
          <a:bodyPr anchorCtr="0" anchor="t" bIns="45700" lIns="91425" spcFirstLastPara="1" rIns="91425" wrap="square" tIns="45700">
            <a:noAutofit/>
          </a:bodyPr>
          <a:lstStyle/>
          <a:p>
            <a:pPr indent="-431800" lvl="0" marL="457200" rtl="0" algn="l">
              <a:spcBef>
                <a:spcPts val="0"/>
              </a:spcBef>
              <a:spcAft>
                <a:spcPts val="0"/>
              </a:spcAft>
              <a:buSzPts val="3200"/>
              <a:buChar char="-"/>
            </a:pPr>
            <a:r>
              <a:rPr lang="en-US"/>
              <a:t>Another example from Kampala:</a:t>
            </a:r>
            <a:endParaRPr/>
          </a:p>
          <a:p>
            <a:pPr indent="-342900" lvl="1" marL="914400" rtl="0" algn="l">
              <a:spcBef>
                <a:spcPts val="0"/>
              </a:spcBef>
              <a:spcAft>
                <a:spcPts val="0"/>
              </a:spcAft>
              <a:buSzPts val="1800"/>
              <a:buChar char="-"/>
            </a:pPr>
            <a:r>
              <a:rPr lang="en-US"/>
              <a:t>Classify which cells are sickle cell</a:t>
            </a:r>
            <a:endParaRPr/>
          </a:p>
        </p:txBody>
      </p:sp>
      <p:pic>
        <p:nvPicPr>
          <p:cNvPr id="486" name="Google Shape;486;p67"/>
          <p:cNvPicPr preferRelativeResize="0"/>
          <p:nvPr/>
        </p:nvPicPr>
        <p:blipFill>
          <a:blip r:embed="rId3">
            <a:alphaModFix/>
          </a:blip>
          <a:stretch>
            <a:fillRect/>
          </a:stretch>
        </p:blipFill>
        <p:spPr>
          <a:xfrm>
            <a:off x="742100" y="3780400"/>
            <a:ext cx="1374275" cy="1310850"/>
          </a:xfrm>
          <a:prstGeom prst="rect">
            <a:avLst/>
          </a:prstGeom>
          <a:noFill/>
          <a:ln>
            <a:noFill/>
          </a:ln>
        </p:spPr>
      </p:pic>
      <p:pic>
        <p:nvPicPr>
          <p:cNvPr id="487" name="Google Shape;487;p67"/>
          <p:cNvPicPr preferRelativeResize="0"/>
          <p:nvPr/>
        </p:nvPicPr>
        <p:blipFill>
          <a:blip r:embed="rId4">
            <a:alphaModFix/>
          </a:blip>
          <a:stretch>
            <a:fillRect/>
          </a:stretch>
        </p:blipFill>
        <p:spPr>
          <a:xfrm>
            <a:off x="742100" y="5228200"/>
            <a:ext cx="1374275" cy="1253725"/>
          </a:xfrm>
          <a:prstGeom prst="rect">
            <a:avLst/>
          </a:prstGeom>
          <a:noFill/>
          <a:ln>
            <a:noFill/>
          </a:ln>
        </p:spPr>
      </p:pic>
      <p:pic>
        <p:nvPicPr>
          <p:cNvPr id="488" name="Google Shape;488;p67"/>
          <p:cNvPicPr preferRelativeResize="0"/>
          <p:nvPr/>
        </p:nvPicPr>
        <p:blipFill>
          <a:blip r:embed="rId5">
            <a:alphaModFix/>
          </a:blip>
          <a:stretch>
            <a:fillRect/>
          </a:stretch>
        </p:blipFill>
        <p:spPr>
          <a:xfrm>
            <a:off x="6824625" y="3780400"/>
            <a:ext cx="899984" cy="1447800"/>
          </a:xfrm>
          <a:prstGeom prst="rect">
            <a:avLst/>
          </a:prstGeom>
          <a:noFill/>
          <a:ln>
            <a:noFill/>
          </a:ln>
        </p:spPr>
      </p:pic>
      <p:pic>
        <p:nvPicPr>
          <p:cNvPr id="489" name="Google Shape;489;p67"/>
          <p:cNvPicPr preferRelativeResize="0"/>
          <p:nvPr/>
        </p:nvPicPr>
        <p:blipFill>
          <a:blip r:embed="rId6">
            <a:alphaModFix/>
          </a:blip>
          <a:stretch>
            <a:fillRect/>
          </a:stretch>
        </p:blipFill>
        <p:spPr>
          <a:xfrm>
            <a:off x="6824625" y="5315150"/>
            <a:ext cx="899975" cy="1214252"/>
          </a:xfrm>
          <a:prstGeom prst="rect">
            <a:avLst/>
          </a:prstGeom>
          <a:noFill/>
          <a:ln>
            <a:noFill/>
          </a:ln>
        </p:spPr>
      </p:pic>
      <p:pic>
        <p:nvPicPr>
          <p:cNvPr id="490" name="Google Shape;490;p67"/>
          <p:cNvPicPr preferRelativeResize="0"/>
          <p:nvPr/>
        </p:nvPicPr>
        <p:blipFill>
          <a:blip r:embed="rId7">
            <a:alphaModFix/>
          </a:blip>
          <a:stretch>
            <a:fillRect/>
          </a:stretch>
        </p:blipFill>
        <p:spPr>
          <a:xfrm>
            <a:off x="3490813" y="4184525"/>
            <a:ext cx="2162381" cy="1600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68"/>
          <p:cNvSpPr txBox="1"/>
          <p:nvPr>
            <p:ph type="ctrTitle"/>
          </p:nvPr>
        </p:nvSpPr>
        <p:spPr>
          <a:xfrm>
            <a:off x="609600" y="1219200"/>
            <a:ext cx="8229600" cy="18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t>Object Recognition </a:t>
            </a:r>
            <a:endParaRPr b="1"/>
          </a:p>
        </p:txBody>
      </p:sp>
      <p:sp>
        <p:nvSpPr>
          <p:cNvPr id="497" name="Google Shape;497;p68"/>
          <p:cNvSpPr txBox="1"/>
          <p:nvPr>
            <p:ph idx="1" type="subTitle"/>
          </p:nvPr>
        </p:nvSpPr>
        <p:spPr>
          <a:xfrm>
            <a:off x="609600" y="2709000"/>
            <a:ext cx="8229600" cy="2244000"/>
          </a:xfrm>
          <a:prstGeom prst="rect">
            <a:avLst/>
          </a:prstGeom>
        </p:spPr>
        <p:txBody>
          <a:bodyPr anchorCtr="0" anchor="t" bIns="45700" lIns="91425" spcFirstLastPara="1" rIns="91425" wrap="square" tIns="45700">
            <a:noAutofit/>
          </a:bodyPr>
          <a:lstStyle/>
          <a:p>
            <a:pPr indent="-431800" lvl="0" marL="457200" rtl="0" algn="l">
              <a:spcBef>
                <a:spcPts val="0"/>
              </a:spcBef>
              <a:spcAft>
                <a:spcPts val="0"/>
              </a:spcAft>
              <a:buSzPts val="3200"/>
              <a:buChar char="-"/>
            </a:pPr>
            <a:r>
              <a:rPr lang="en-US"/>
              <a:t>Another example from Kampala:</a:t>
            </a:r>
            <a:endParaRPr/>
          </a:p>
          <a:p>
            <a:pPr indent="-342900" lvl="1" marL="914400" rtl="0" algn="l">
              <a:spcBef>
                <a:spcPts val="0"/>
              </a:spcBef>
              <a:spcAft>
                <a:spcPts val="0"/>
              </a:spcAft>
              <a:buSzPts val="1800"/>
              <a:buChar char="-"/>
            </a:pPr>
            <a:r>
              <a:rPr lang="en-US"/>
              <a:t>Classify which cells are sickle cell</a:t>
            </a:r>
            <a:endParaRPr/>
          </a:p>
        </p:txBody>
      </p:sp>
      <p:pic>
        <p:nvPicPr>
          <p:cNvPr id="498" name="Google Shape;498;p68"/>
          <p:cNvPicPr preferRelativeResize="0"/>
          <p:nvPr/>
        </p:nvPicPr>
        <p:blipFill>
          <a:blip r:embed="rId3">
            <a:alphaModFix/>
          </a:blip>
          <a:stretch>
            <a:fillRect/>
          </a:stretch>
        </p:blipFill>
        <p:spPr>
          <a:xfrm>
            <a:off x="742100" y="3780400"/>
            <a:ext cx="1374275" cy="1310850"/>
          </a:xfrm>
          <a:prstGeom prst="rect">
            <a:avLst/>
          </a:prstGeom>
          <a:noFill/>
          <a:ln>
            <a:noFill/>
          </a:ln>
        </p:spPr>
      </p:pic>
      <p:pic>
        <p:nvPicPr>
          <p:cNvPr id="499" name="Google Shape;499;p68"/>
          <p:cNvPicPr preferRelativeResize="0"/>
          <p:nvPr/>
        </p:nvPicPr>
        <p:blipFill>
          <a:blip r:embed="rId4">
            <a:alphaModFix/>
          </a:blip>
          <a:stretch>
            <a:fillRect/>
          </a:stretch>
        </p:blipFill>
        <p:spPr>
          <a:xfrm>
            <a:off x="742100" y="5228200"/>
            <a:ext cx="1374275" cy="1253725"/>
          </a:xfrm>
          <a:prstGeom prst="rect">
            <a:avLst/>
          </a:prstGeom>
          <a:noFill/>
          <a:ln>
            <a:noFill/>
          </a:ln>
        </p:spPr>
      </p:pic>
      <p:pic>
        <p:nvPicPr>
          <p:cNvPr id="500" name="Google Shape;500;p68"/>
          <p:cNvPicPr preferRelativeResize="0"/>
          <p:nvPr/>
        </p:nvPicPr>
        <p:blipFill>
          <a:blip r:embed="rId5">
            <a:alphaModFix/>
          </a:blip>
          <a:stretch>
            <a:fillRect/>
          </a:stretch>
        </p:blipFill>
        <p:spPr>
          <a:xfrm>
            <a:off x="6824625" y="3780400"/>
            <a:ext cx="899984" cy="1447800"/>
          </a:xfrm>
          <a:prstGeom prst="rect">
            <a:avLst/>
          </a:prstGeom>
          <a:noFill/>
          <a:ln>
            <a:noFill/>
          </a:ln>
        </p:spPr>
      </p:pic>
      <p:pic>
        <p:nvPicPr>
          <p:cNvPr id="501" name="Google Shape;501;p68"/>
          <p:cNvPicPr preferRelativeResize="0"/>
          <p:nvPr/>
        </p:nvPicPr>
        <p:blipFill>
          <a:blip r:embed="rId6">
            <a:alphaModFix/>
          </a:blip>
          <a:stretch>
            <a:fillRect/>
          </a:stretch>
        </p:blipFill>
        <p:spPr>
          <a:xfrm>
            <a:off x="6824625" y="5315150"/>
            <a:ext cx="899975" cy="1214252"/>
          </a:xfrm>
          <a:prstGeom prst="rect">
            <a:avLst/>
          </a:prstGeom>
          <a:noFill/>
          <a:ln>
            <a:noFill/>
          </a:ln>
        </p:spPr>
      </p:pic>
      <p:pic>
        <p:nvPicPr>
          <p:cNvPr id="502" name="Google Shape;502;p68"/>
          <p:cNvPicPr preferRelativeResize="0"/>
          <p:nvPr/>
        </p:nvPicPr>
        <p:blipFill>
          <a:blip r:embed="rId7">
            <a:alphaModFix/>
          </a:blip>
          <a:stretch>
            <a:fillRect/>
          </a:stretch>
        </p:blipFill>
        <p:spPr>
          <a:xfrm>
            <a:off x="3490813" y="4184525"/>
            <a:ext cx="2162381" cy="1600200"/>
          </a:xfrm>
          <a:prstGeom prst="rect">
            <a:avLst/>
          </a:prstGeom>
          <a:noFill/>
          <a:ln>
            <a:noFill/>
          </a:ln>
        </p:spPr>
      </p:pic>
      <p:pic>
        <p:nvPicPr>
          <p:cNvPr id="503" name="Google Shape;503;p68"/>
          <p:cNvPicPr preferRelativeResize="0"/>
          <p:nvPr/>
        </p:nvPicPr>
        <p:blipFill>
          <a:blip r:embed="rId8">
            <a:alphaModFix/>
          </a:blip>
          <a:stretch>
            <a:fillRect/>
          </a:stretch>
        </p:blipFill>
        <p:spPr>
          <a:xfrm>
            <a:off x="3407416" y="3780400"/>
            <a:ext cx="2423916" cy="22694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69"/>
          <p:cNvSpPr txBox="1"/>
          <p:nvPr>
            <p:ph type="ctrTitle"/>
          </p:nvPr>
        </p:nvSpPr>
        <p:spPr>
          <a:xfrm>
            <a:off x="609600" y="1219200"/>
            <a:ext cx="8229600" cy="18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t>Object Recognition </a:t>
            </a:r>
            <a:endParaRPr b="1"/>
          </a:p>
        </p:txBody>
      </p:sp>
      <p:sp>
        <p:nvSpPr>
          <p:cNvPr id="510" name="Google Shape;510;p69"/>
          <p:cNvSpPr txBox="1"/>
          <p:nvPr>
            <p:ph idx="1" type="subTitle"/>
          </p:nvPr>
        </p:nvSpPr>
        <p:spPr>
          <a:xfrm>
            <a:off x="609600" y="2709000"/>
            <a:ext cx="8229600" cy="2244000"/>
          </a:xfrm>
          <a:prstGeom prst="rect">
            <a:avLst/>
          </a:prstGeom>
        </p:spPr>
        <p:txBody>
          <a:bodyPr anchorCtr="0" anchor="t" bIns="45700" lIns="91425" spcFirstLastPara="1" rIns="91425" wrap="square" tIns="45700">
            <a:noAutofit/>
          </a:bodyPr>
          <a:lstStyle/>
          <a:p>
            <a:pPr indent="-431800" lvl="0" marL="457200" rtl="0" algn="l">
              <a:spcBef>
                <a:spcPts val="0"/>
              </a:spcBef>
              <a:spcAft>
                <a:spcPts val="0"/>
              </a:spcAft>
              <a:buSzPts val="3200"/>
              <a:buChar char="-"/>
            </a:pPr>
            <a:r>
              <a:rPr b="1" lang="en-US"/>
              <a:t>Images</a:t>
            </a:r>
            <a:r>
              <a:rPr lang="en-US"/>
              <a:t> are more complicated!</a:t>
            </a:r>
            <a:endParaRPr/>
          </a:p>
          <a:p>
            <a:pPr indent="-431800" lvl="0" marL="457200" rtl="0" algn="l">
              <a:spcBef>
                <a:spcPts val="0"/>
              </a:spcBef>
              <a:spcAft>
                <a:spcPts val="0"/>
              </a:spcAft>
              <a:buSzPts val="3200"/>
              <a:buChar char="-"/>
            </a:pPr>
            <a:r>
              <a:rPr lang="en-US"/>
              <a:t>Lots of possible features</a:t>
            </a:r>
            <a:endParaRPr/>
          </a:p>
          <a:p>
            <a:pPr indent="-342900" lvl="1" marL="914400" rtl="0" algn="l">
              <a:spcBef>
                <a:spcPts val="0"/>
              </a:spcBef>
              <a:spcAft>
                <a:spcPts val="0"/>
              </a:spcAft>
              <a:buSzPts val="1800"/>
              <a:buChar char="-"/>
            </a:pPr>
            <a:r>
              <a:rPr lang="en-US"/>
              <a:t>(edges, corners, textures, etc)</a:t>
            </a:r>
            <a:endParaRPr/>
          </a:p>
        </p:txBody>
      </p:sp>
      <p:pic>
        <p:nvPicPr>
          <p:cNvPr id="511" name="Google Shape;511;p69"/>
          <p:cNvPicPr preferRelativeResize="0"/>
          <p:nvPr/>
        </p:nvPicPr>
        <p:blipFill>
          <a:blip r:embed="rId3">
            <a:alphaModFix/>
          </a:blip>
          <a:stretch>
            <a:fillRect/>
          </a:stretch>
        </p:blipFill>
        <p:spPr>
          <a:xfrm>
            <a:off x="3575613" y="4618500"/>
            <a:ext cx="1374275" cy="1310850"/>
          </a:xfrm>
          <a:prstGeom prst="rect">
            <a:avLst/>
          </a:prstGeom>
          <a:noFill/>
          <a:ln>
            <a:noFill/>
          </a:ln>
        </p:spPr>
      </p:pic>
      <p:pic>
        <p:nvPicPr>
          <p:cNvPr id="512" name="Google Shape;512;p69"/>
          <p:cNvPicPr preferRelativeResize="0"/>
          <p:nvPr/>
        </p:nvPicPr>
        <p:blipFill>
          <a:blip r:embed="rId4">
            <a:alphaModFix/>
          </a:blip>
          <a:stretch>
            <a:fillRect/>
          </a:stretch>
        </p:blipFill>
        <p:spPr>
          <a:xfrm>
            <a:off x="2113538" y="4647063"/>
            <a:ext cx="1374275" cy="1253725"/>
          </a:xfrm>
          <a:prstGeom prst="rect">
            <a:avLst/>
          </a:prstGeom>
          <a:noFill/>
          <a:ln>
            <a:noFill/>
          </a:ln>
        </p:spPr>
      </p:pic>
      <p:pic>
        <p:nvPicPr>
          <p:cNvPr id="513" name="Google Shape;513;p69"/>
          <p:cNvPicPr preferRelativeResize="0"/>
          <p:nvPr/>
        </p:nvPicPr>
        <p:blipFill>
          <a:blip r:embed="rId5">
            <a:alphaModFix/>
          </a:blip>
          <a:stretch>
            <a:fillRect/>
          </a:stretch>
        </p:blipFill>
        <p:spPr>
          <a:xfrm>
            <a:off x="5070038" y="4550025"/>
            <a:ext cx="899984" cy="1447800"/>
          </a:xfrm>
          <a:prstGeom prst="rect">
            <a:avLst/>
          </a:prstGeom>
          <a:noFill/>
          <a:ln>
            <a:noFill/>
          </a:ln>
        </p:spPr>
      </p:pic>
      <p:pic>
        <p:nvPicPr>
          <p:cNvPr id="514" name="Google Shape;514;p69"/>
          <p:cNvPicPr preferRelativeResize="0"/>
          <p:nvPr/>
        </p:nvPicPr>
        <p:blipFill>
          <a:blip r:embed="rId6">
            <a:alphaModFix/>
          </a:blip>
          <a:stretch>
            <a:fillRect/>
          </a:stretch>
        </p:blipFill>
        <p:spPr>
          <a:xfrm>
            <a:off x="6130487" y="4666800"/>
            <a:ext cx="899975" cy="121425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70"/>
          <p:cNvSpPr txBox="1"/>
          <p:nvPr>
            <p:ph type="ctrTitle"/>
          </p:nvPr>
        </p:nvSpPr>
        <p:spPr>
          <a:xfrm>
            <a:off x="609600" y="1219200"/>
            <a:ext cx="8229600" cy="18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t>Object Recognition </a:t>
            </a:r>
            <a:endParaRPr b="1"/>
          </a:p>
        </p:txBody>
      </p:sp>
      <p:sp>
        <p:nvSpPr>
          <p:cNvPr id="521" name="Google Shape;521;p70"/>
          <p:cNvSpPr txBox="1"/>
          <p:nvPr>
            <p:ph idx="1" type="subTitle"/>
          </p:nvPr>
        </p:nvSpPr>
        <p:spPr>
          <a:xfrm>
            <a:off x="609600" y="2709000"/>
            <a:ext cx="8229600" cy="2244000"/>
          </a:xfrm>
          <a:prstGeom prst="rect">
            <a:avLst/>
          </a:prstGeom>
        </p:spPr>
        <p:txBody>
          <a:bodyPr anchorCtr="0" anchor="t" bIns="45700" lIns="91425" spcFirstLastPara="1" rIns="91425" wrap="square" tIns="45700">
            <a:noAutofit/>
          </a:bodyPr>
          <a:lstStyle/>
          <a:p>
            <a:pPr indent="-431800" lvl="0" marL="457200" rtl="0" algn="l">
              <a:spcBef>
                <a:spcPts val="0"/>
              </a:spcBef>
              <a:spcAft>
                <a:spcPts val="0"/>
              </a:spcAft>
              <a:buSzPts val="3200"/>
              <a:buChar char="-"/>
            </a:pPr>
            <a:r>
              <a:rPr b="1" lang="en-US"/>
              <a:t>Images</a:t>
            </a:r>
            <a:r>
              <a:rPr lang="en-US"/>
              <a:t> are more complicated!</a:t>
            </a:r>
            <a:endParaRPr/>
          </a:p>
          <a:p>
            <a:pPr indent="-431800" lvl="0" marL="457200" rtl="0" algn="l">
              <a:spcBef>
                <a:spcPts val="0"/>
              </a:spcBef>
              <a:spcAft>
                <a:spcPts val="0"/>
              </a:spcAft>
              <a:buSzPts val="3200"/>
              <a:buChar char="-"/>
            </a:pPr>
            <a:r>
              <a:rPr lang="en-US"/>
              <a:t>Lots of possible features</a:t>
            </a:r>
            <a:endParaRPr/>
          </a:p>
          <a:p>
            <a:pPr indent="-342900" lvl="1" marL="914400" rtl="0" algn="l">
              <a:spcBef>
                <a:spcPts val="0"/>
              </a:spcBef>
              <a:spcAft>
                <a:spcPts val="0"/>
              </a:spcAft>
              <a:buSzPts val="1800"/>
              <a:buChar char="-"/>
            </a:pPr>
            <a:r>
              <a:rPr lang="en-US"/>
              <a:t>(edges, corners, textures, etc)</a:t>
            </a:r>
            <a:endParaRPr/>
          </a:p>
          <a:p>
            <a:pPr indent="-431800" lvl="0" marL="457200" rtl="0" algn="l">
              <a:spcBef>
                <a:spcPts val="0"/>
              </a:spcBef>
              <a:spcAft>
                <a:spcPts val="0"/>
              </a:spcAft>
              <a:buSzPts val="3200"/>
              <a:buChar char="-"/>
            </a:pPr>
            <a:r>
              <a:rPr lang="en-US"/>
              <a:t>A </a:t>
            </a:r>
            <a:r>
              <a:rPr lang="en-US"/>
              <a:t>classifier</a:t>
            </a:r>
            <a:r>
              <a:rPr lang="en-US"/>
              <a:t> called a </a:t>
            </a:r>
            <a:r>
              <a:rPr b="1" lang="en-US"/>
              <a:t>convolutional neural network</a:t>
            </a:r>
            <a:r>
              <a:rPr lang="en-US"/>
              <a:t> effectively decides on the features itself.</a:t>
            </a:r>
            <a:endParaRPr/>
          </a:p>
          <a:p>
            <a:pPr indent="-431800" lvl="0" marL="457200" rtl="0" algn="l">
              <a:spcBef>
                <a:spcPts val="0"/>
              </a:spcBef>
              <a:spcAft>
                <a:spcPts val="0"/>
              </a:spcAft>
              <a:buSzPts val="3200"/>
              <a:buChar char="-"/>
            </a:pPr>
            <a:r>
              <a:rPr lang="en-US"/>
              <a:t>Same as before: it needed training data!</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71"/>
          <p:cNvSpPr txBox="1"/>
          <p:nvPr>
            <p:ph type="ctrTitle"/>
          </p:nvPr>
        </p:nvSpPr>
        <p:spPr>
          <a:xfrm>
            <a:off x="609600" y="1219200"/>
            <a:ext cx="8229600" cy="18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t>Convolutional Neural Network</a:t>
            </a:r>
            <a:endParaRPr b="1"/>
          </a:p>
        </p:txBody>
      </p:sp>
      <p:sp>
        <p:nvSpPr>
          <p:cNvPr id="528" name="Google Shape;528;p71"/>
          <p:cNvSpPr txBox="1"/>
          <p:nvPr>
            <p:ph idx="1" type="subTitle"/>
          </p:nvPr>
        </p:nvSpPr>
        <p:spPr>
          <a:xfrm>
            <a:off x="609600" y="2910600"/>
            <a:ext cx="8229600" cy="2042400"/>
          </a:xfrm>
          <a:prstGeom prst="rect">
            <a:avLst/>
          </a:prstGeom>
        </p:spPr>
        <p:txBody>
          <a:bodyPr anchorCtr="0" anchor="t" bIns="45700" lIns="91425" spcFirstLastPara="1" rIns="91425" wrap="square" tIns="45700">
            <a:noAutofit/>
          </a:bodyPr>
          <a:lstStyle/>
          <a:p>
            <a:pPr indent="-431800" lvl="0" marL="457200" rtl="0" algn="l">
              <a:spcBef>
                <a:spcPts val="0"/>
              </a:spcBef>
              <a:spcAft>
                <a:spcPts val="0"/>
              </a:spcAft>
              <a:buSzPts val="3200"/>
              <a:buChar char="-"/>
            </a:pPr>
            <a:r>
              <a:rPr lang="en-US"/>
              <a:t>Just like with </a:t>
            </a:r>
            <a:r>
              <a:rPr i="1" lang="en-US"/>
              <a:t>y = mx + c</a:t>
            </a:r>
            <a:r>
              <a:rPr lang="en-US"/>
              <a:t> line, but here we have lots and lots more parameters!</a:t>
            </a:r>
            <a:endParaRPr/>
          </a:p>
          <a:p>
            <a:pPr indent="-431800" lvl="0" marL="457200" rtl="0" algn="l">
              <a:spcBef>
                <a:spcPts val="0"/>
              </a:spcBef>
              <a:spcAft>
                <a:spcPts val="0"/>
              </a:spcAft>
              <a:buSzPts val="3200"/>
              <a:buChar char="-"/>
            </a:pPr>
            <a:r>
              <a:rPr lang="en-US"/>
              <a:t>(often </a:t>
            </a:r>
            <a:r>
              <a:rPr b="1" lang="en-US"/>
              <a:t>millions</a:t>
            </a:r>
            <a:r>
              <a:rPr lang="en-US"/>
              <a:t>)</a:t>
            </a:r>
            <a:endParaRPr/>
          </a:p>
          <a:p>
            <a:pPr indent="-431800" lvl="0" marL="457200" rtl="0" algn="l">
              <a:spcBef>
                <a:spcPts val="0"/>
              </a:spcBef>
              <a:spcAft>
                <a:spcPts val="0"/>
              </a:spcAft>
              <a:buSzPts val="3200"/>
              <a:buChar char="-"/>
            </a:pPr>
            <a:r>
              <a:rPr lang="en-US"/>
              <a:t>Need lots of data to help choose them.</a:t>
            </a:r>
            <a:endParaRPr/>
          </a:p>
        </p:txBody>
      </p:sp>
      <p:pic>
        <p:nvPicPr>
          <p:cNvPr id="529" name="Google Shape;529;p71"/>
          <p:cNvPicPr preferRelativeResize="0"/>
          <p:nvPr/>
        </p:nvPicPr>
        <p:blipFill>
          <a:blip r:embed="rId3">
            <a:alphaModFix/>
          </a:blip>
          <a:stretch>
            <a:fillRect/>
          </a:stretch>
        </p:blipFill>
        <p:spPr>
          <a:xfrm>
            <a:off x="1086350" y="5042925"/>
            <a:ext cx="6971305" cy="1600200"/>
          </a:xfrm>
          <a:prstGeom prst="rect">
            <a:avLst/>
          </a:prstGeom>
          <a:noFill/>
          <a:ln>
            <a:noFill/>
          </a:ln>
        </p:spPr>
      </p:pic>
      <p:sp>
        <p:nvSpPr>
          <p:cNvPr id="530" name="Google Shape;530;p71"/>
          <p:cNvSpPr txBox="1"/>
          <p:nvPr/>
        </p:nvSpPr>
        <p:spPr>
          <a:xfrm>
            <a:off x="6644950" y="6393300"/>
            <a:ext cx="1336500" cy="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missinglink.ai</a:t>
            </a:r>
            <a:endParaRPr>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72"/>
          <p:cNvSpPr txBox="1"/>
          <p:nvPr>
            <p:ph type="ctrTitle"/>
          </p:nvPr>
        </p:nvSpPr>
        <p:spPr>
          <a:xfrm>
            <a:off x="609600" y="1219200"/>
            <a:ext cx="8229600" cy="18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t>Convolutional Neural Network</a:t>
            </a:r>
            <a:endParaRPr b="1"/>
          </a:p>
        </p:txBody>
      </p:sp>
      <p:sp>
        <p:nvSpPr>
          <p:cNvPr id="537" name="Google Shape;537;p72"/>
          <p:cNvSpPr txBox="1"/>
          <p:nvPr>
            <p:ph idx="1" type="subTitle"/>
          </p:nvPr>
        </p:nvSpPr>
        <p:spPr>
          <a:xfrm>
            <a:off x="609600" y="2910600"/>
            <a:ext cx="4544100" cy="2042400"/>
          </a:xfrm>
          <a:prstGeom prst="rect">
            <a:avLst/>
          </a:prstGeom>
        </p:spPr>
        <p:txBody>
          <a:bodyPr anchorCtr="0" anchor="t" bIns="45700" lIns="91425" spcFirstLastPara="1" rIns="91425" wrap="square" tIns="45700">
            <a:noAutofit/>
          </a:bodyPr>
          <a:lstStyle/>
          <a:p>
            <a:pPr indent="-431800" lvl="0" marL="457200" rtl="0" algn="l">
              <a:spcBef>
                <a:spcPts val="0"/>
              </a:spcBef>
              <a:spcAft>
                <a:spcPts val="0"/>
              </a:spcAft>
              <a:buSzPts val="3200"/>
              <a:buChar char="-"/>
            </a:pPr>
            <a:r>
              <a:rPr lang="en-US"/>
              <a:t>Not necessarily clear what each layer is </a:t>
            </a:r>
            <a:r>
              <a:rPr b="1" lang="en-US"/>
              <a:t>doing</a:t>
            </a:r>
            <a:r>
              <a:rPr lang="en-US"/>
              <a:t>…</a:t>
            </a:r>
            <a:endParaRPr/>
          </a:p>
          <a:p>
            <a:pPr indent="-431800" lvl="0" marL="457200" rtl="0" algn="l">
              <a:spcBef>
                <a:spcPts val="0"/>
              </a:spcBef>
              <a:spcAft>
                <a:spcPts val="0"/>
              </a:spcAft>
              <a:buSzPts val="3200"/>
              <a:buChar char="-"/>
            </a:pPr>
            <a:r>
              <a:rPr lang="en-US"/>
              <a:t>Difficult to estimate </a:t>
            </a:r>
            <a:r>
              <a:rPr b="1" lang="en-US"/>
              <a:t>confidence.</a:t>
            </a:r>
            <a:endParaRPr b="1"/>
          </a:p>
          <a:p>
            <a:pPr indent="-431800" lvl="0" marL="457200" rtl="0" algn="l">
              <a:spcBef>
                <a:spcPts val="0"/>
              </a:spcBef>
              <a:spcAft>
                <a:spcPts val="0"/>
              </a:spcAft>
              <a:buSzPts val="3200"/>
              <a:buChar char="-"/>
            </a:pPr>
            <a:r>
              <a:rPr lang="en-US"/>
              <a:t>Needs </a:t>
            </a:r>
            <a:r>
              <a:rPr b="1" lang="en-US"/>
              <a:t>a lot</a:t>
            </a:r>
            <a:r>
              <a:rPr lang="en-US"/>
              <a:t> of data.</a:t>
            </a:r>
            <a:endParaRPr/>
          </a:p>
        </p:txBody>
      </p:sp>
      <p:sp>
        <p:nvSpPr>
          <p:cNvPr id="538" name="Google Shape;538;p72"/>
          <p:cNvSpPr txBox="1"/>
          <p:nvPr/>
        </p:nvSpPr>
        <p:spPr>
          <a:xfrm>
            <a:off x="6644950" y="6393300"/>
            <a:ext cx="1336500" cy="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missinglink.ai</a:t>
            </a:r>
            <a:endParaRPr>
              <a:solidFill>
                <a:srgbClr val="FFFFFF"/>
              </a:solidFill>
            </a:endParaRPr>
          </a:p>
        </p:txBody>
      </p:sp>
      <p:pic>
        <p:nvPicPr>
          <p:cNvPr id="539" name="Google Shape;539;p72"/>
          <p:cNvPicPr preferRelativeResize="0"/>
          <p:nvPr/>
        </p:nvPicPr>
        <p:blipFill>
          <a:blip r:embed="rId3">
            <a:alphaModFix/>
          </a:blip>
          <a:stretch>
            <a:fillRect/>
          </a:stretch>
        </p:blipFill>
        <p:spPr>
          <a:xfrm>
            <a:off x="5565547" y="2160200"/>
            <a:ext cx="3319800" cy="3928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19"/>
          <p:cNvSpPr txBox="1"/>
          <p:nvPr>
            <p:ph idx="1" type="body"/>
          </p:nvPr>
        </p:nvSpPr>
        <p:spPr>
          <a:xfrm>
            <a:off x="609600" y="2362200"/>
            <a:ext cx="2871900" cy="3733800"/>
          </a:xfrm>
          <a:prstGeom prst="rect">
            <a:avLst/>
          </a:prstGeom>
        </p:spPr>
        <p:txBody>
          <a:bodyPr anchorCtr="0" anchor="t" bIns="45700" lIns="91425" spcFirstLastPara="1" rIns="91425" wrap="square" tIns="45700">
            <a:noAutofit/>
          </a:bodyPr>
          <a:lstStyle/>
          <a:p>
            <a:pPr indent="0" lvl="0" marL="0" rtl="0" algn="l">
              <a:spcBef>
                <a:spcPts val="840"/>
              </a:spcBef>
              <a:spcAft>
                <a:spcPts val="0"/>
              </a:spcAft>
              <a:buNone/>
            </a:pPr>
            <a:r>
              <a:rPr lang="en-US"/>
              <a:t>Take photos with &amp; without a flash</a:t>
            </a:r>
            <a:endParaRPr/>
          </a:p>
          <a:p>
            <a:pPr indent="0" lvl="0" marL="0" rtl="0" algn="l">
              <a:spcBef>
                <a:spcPts val="840"/>
              </a:spcBef>
              <a:spcAft>
                <a:spcPts val="0"/>
              </a:spcAft>
              <a:buNone/>
            </a:pPr>
            <a:r>
              <a:t/>
            </a:r>
            <a:endParaRPr/>
          </a:p>
          <a:p>
            <a:pPr indent="0" lvl="0" marL="0" rtl="0" algn="l">
              <a:spcBef>
                <a:spcPts val="840"/>
              </a:spcBef>
              <a:spcAft>
                <a:spcPts val="0"/>
              </a:spcAft>
              <a:buNone/>
            </a:pPr>
            <a:r>
              <a:rPr b="1" lang="en-US" sz="1200"/>
              <a:t>Tracking system</a:t>
            </a:r>
            <a:br>
              <a:rPr lang="en-US" sz="1200"/>
            </a:br>
            <a:r>
              <a:rPr lang="en-US" sz="1200"/>
              <a:t>a. flash</a:t>
            </a:r>
            <a:br>
              <a:rPr lang="en-US" sz="1200"/>
            </a:br>
            <a:r>
              <a:rPr lang="en-US" sz="1200"/>
              <a:t>b. 390nm filter</a:t>
            </a:r>
            <a:br>
              <a:rPr lang="en-US" sz="1200"/>
            </a:br>
            <a:r>
              <a:rPr lang="en-US" sz="1200"/>
              <a:t>c/d. Camera and lens</a:t>
            </a:r>
            <a:br>
              <a:rPr lang="en-US" sz="1200"/>
            </a:br>
            <a:r>
              <a:rPr lang="en-US" sz="1200"/>
              <a:t>e. raspberry pi and control electronics</a:t>
            </a:r>
            <a:br>
              <a:rPr lang="en-US" sz="1200"/>
            </a:br>
            <a:r>
              <a:rPr lang="en-US" sz="1200"/>
              <a:t>f. 9V batteries</a:t>
            </a:r>
            <a:endParaRPr sz="1200"/>
          </a:p>
          <a:p>
            <a:pPr indent="0" lvl="0" marL="0" rtl="0" algn="l">
              <a:spcBef>
                <a:spcPts val="840"/>
              </a:spcBef>
              <a:spcAft>
                <a:spcPts val="0"/>
              </a:spcAft>
              <a:buNone/>
            </a:pPr>
            <a:r>
              <a:t/>
            </a:r>
            <a:endParaRPr sz="1200"/>
          </a:p>
          <a:p>
            <a:pPr indent="0" lvl="0" marL="0" rtl="0" algn="l">
              <a:spcBef>
                <a:spcPts val="840"/>
              </a:spcBef>
              <a:spcAft>
                <a:spcPts val="0"/>
              </a:spcAft>
              <a:buNone/>
            </a:pPr>
            <a:r>
              <a:t/>
            </a:r>
            <a:endParaRPr/>
          </a:p>
        </p:txBody>
      </p:sp>
      <p:pic>
        <p:nvPicPr>
          <p:cNvPr id="127" name="Google Shape;127;p19"/>
          <p:cNvPicPr preferRelativeResize="0"/>
          <p:nvPr/>
        </p:nvPicPr>
        <p:blipFill>
          <a:blip r:embed="rId3">
            <a:alphaModFix/>
          </a:blip>
          <a:stretch>
            <a:fillRect/>
          </a:stretch>
        </p:blipFill>
        <p:spPr>
          <a:xfrm>
            <a:off x="3755025" y="2153350"/>
            <a:ext cx="4630100" cy="3662625"/>
          </a:xfrm>
          <a:prstGeom prst="rect">
            <a:avLst/>
          </a:prstGeom>
          <a:noFill/>
          <a:ln>
            <a:noFill/>
          </a:ln>
        </p:spPr>
      </p:pic>
      <p:pic>
        <p:nvPicPr>
          <p:cNvPr id="128" name="Google Shape;128;p19"/>
          <p:cNvPicPr preferRelativeResize="0"/>
          <p:nvPr/>
        </p:nvPicPr>
        <p:blipFill>
          <a:blip r:embed="rId4">
            <a:alphaModFix/>
          </a:blip>
          <a:stretch>
            <a:fillRect/>
          </a:stretch>
        </p:blipFill>
        <p:spPr>
          <a:xfrm>
            <a:off x="152400" y="152400"/>
            <a:ext cx="8839200" cy="176643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73"/>
          <p:cNvSpPr txBox="1"/>
          <p:nvPr>
            <p:ph type="ctrTitle"/>
          </p:nvPr>
        </p:nvSpPr>
        <p:spPr>
          <a:xfrm>
            <a:off x="609600" y="2209800"/>
            <a:ext cx="8229600" cy="18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Another Detour:</a:t>
            </a:r>
            <a:endParaRPr/>
          </a:p>
          <a:p>
            <a:pPr indent="0" lvl="0" marL="0" rtl="0" algn="l">
              <a:spcBef>
                <a:spcPts val="0"/>
              </a:spcBef>
              <a:spcAft>
                <a:spcPts val="0"/>
              </a:spcAft>
              <a:buNone/>
            </a:pPr>
            <a:r>
              <a:rPr lang="en-US"/>
              <a:t>The ROC curve</a:t>
            </a:r>
            <a:endParaRPr/>
          </a:p>
        </p:txBody>
      </p:sp>
      <p:sp>
        <p:nvSpPr>
          <p:cNvPr id="546" name="Google Shape;546;p73"/>
          <p:cNvSpPr txBox="1"/>
          <p:nvPr>
            <p:ph idx="1" type="subTitle"/>
          </p:nvPr>
        </p:nvSpPr>
        <p:spPr>
          <a:xfrm>
            <a:off x="609600" y="4876800"/>
            <a:ext cx="8229600" cy="1066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74"/>
          <p:cNvSpPr/>
          <p:nvPr/>
        </p:nvSpPr>
        <p:spPr>
          <a:xfrm>
            <a:off x="2076450" y="1584300"/>
            <a:ext cx="5162700" cy="394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3" name="Google Shape;553;p74"/>
          <p:cNvPicPr preferRelativeResize="0"/>
          <p:nvPr/>
        </p:nvPicPr>
        <p:blipFill>
          <a:blip r:embed="rId3">
            <a:alphaModFix/>
          </a:blip>
          <a:stretch>
            <a:fillRect/>
          </a:stretch>
        </p:blipFill>
        <p:spPr>
          <a:xfrm>
            <a:off x="2076450" y="1660500"/>
            <a:ext cx="4991100" cy="3743325"/>
          </a:xfrm>
          <a:prstGeom prst="rect">
            <a:avLst/>
          </a:prstGeom>
          <a:noFill/>
          <a:ln>
            <a:noFill/>
          </a:ln>
        </p:spPr>
      </p:pic>
      <p:sp>
        <p:nvSpPr>
          <p:cNvPr id="554" name="Google Shape;554;p74"/>
          <p:cNvSpPr txBox="1"/>
          <p:nvPr/>
        </p:nvSpPr>
        <p:spPr>
          <a:xfrm>
            <a:off x="110075" y="6373650"/>
            <a:ext cx="42381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ROC stands for Receiver operating characteristic.</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75"/>
          <p:cNvSpPr/>
          <p:nvPr/>
        </p:nvSpPr>
        <p:spPr>
          <a:xfrm>
            <a:off x="2076450" y="1584300"/>
            <a:ext cx="5162700" cy="394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1" name="Google Shape;561;p75"/>
          <p:cNvPicPr preferRelativeResize="0"/>
          <p:nvPr/>
        </p:nvPicPr>
        <p:blipFill>
          <a:blip r:embed="rId3">
            <a:alphaModFix/>
          </a:blip>
          <a:stretch>
            <a:fillRect/>
          </a:stretch>
        </p:blipFill>
        <p:spPr>
          <a:xfrm>
            <a:off x="2076450" y="1683025"/>
            <a:ext cx="4991100" cy="37433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76"/>
          <p:cNvSpPr/>
          <p:nvPr/>
        </p:nvSpPr>
        <p:spPr>
          <a:xfrm>
            <a:off x="3313425" y="1584300"/>
            <a:ext cx="3925800" cy="394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6"/>
          <p:cNvSpPr/>
          <p:nvPr/>
        </p:nvSpPr>
        <p:spPr>
          <a:xfrm>
            <a:off x="412525" y="4458250"/>
            <a:ext cx="2757900" cy="215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9" name="Google Shape;569;p76"/>
          <p:cNvPicPr preferRelativeResize="0"/>
          <p:nvPr/>
        </p:nvPicPr>
        <p:blipFill>
          <a:blip r:embed="rId3">
            <a:alphaModFix/>
          </a:blip>
          <a:stretch>
            <a:fillRect/>
          </a:stretch>
        </p:blipFill>
        <p:spPr>
          <a:xfrm>
            <a:off x="412525" y="4512235"/>
            <a:ext cx="2666111" cy="2046940"/>
          </a:xfrm>
          <a:prstGeom prst="rect">
            <a:avLst/>
          </a:prstGeom>
          <a:noFill/>
          <a:ln>
            <a:noFill/>
          </a:ln>
        </p:spPr>
      </p:pic>
      <p:pic>
        <p:nvPicPr>
          <p:cNvPr id="570" name="Google Shape;570;p76"/>
          <p:cNvPicPr preferRelativeResize="0"/>
          <p:nvPr/>
        </p:nvPicPr>
        <p:blipFill>
          <a:blip r:embed="rId4">
            <a:alphaModFix/>
          </a:blip>
          <a:stretch>
            <a:fillRect/>
          </a:stretch>
        </p:blipFill>
        <p:spPr>
          <a:xfrm>
            <a:off x="3443800" y="1702675"/>
            <a:ext cx="3667375" cy="37040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77"/>
          <p:cNvSpPr/>
          <p:nvPr/>
        </p:nvSpPr>
        <p:spPr>
          <a:xfrm>
            <a:off x="3313425" y="1584300"/>
            <a:ext cx="3925800" cy="394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7"/>
          <p:cNvSpPr/>
          <p:nvPr/>
        </p:nvSpPr>
        <p:spPr>
          <a:xfrm>
            <a:off x="412525" y="4458250"/>
            <a:ext cx="2757900" cy="215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8" name="Google Shape;578;p77"/>
          <p:cNvPicPr preferRelativeResize="0"/>
          <p:nvPr/>
        </p:nvPicPr>
        <p:blipFill>
          <a:blip r:embed="rId3">
            <a:alphaModFix/>
          </a:blip>
          <a:stretch>
            <a:fillRect/>
          </a:stretch>
        </p:blipFill>
        <p:spPr>
          <a:xfrm>
            <a:off x="443474" y="4524701"/>
            <a:ext cx="2696000" cy="2022000"/>
          </a:xfrm>
          <a:prstGeom prst="rect">
            <a:avLst/>
          </a:prstGeom>
          <a:noFill/>
          <a:ln>
            <a:noFill/>
          </a:ln>
        </p:spPr>
      </p:pic>
      <p:pic>
        <p:nvPicPr>
          <p:cNvPr id="579" name="Google Shape;579;p77"/>
          <p:cNvPicPr preferRelativeResize="0"/>
          <p:nvPr/>
        </p:nvPicPr>
        <p:blipFill>
          <a:blip r:embed="rId4">
            <a:alphaModFix/>
          </a:blip>
          <a:stretch>
            <a:fillRect/>
          </a:stretch>
        </p:blipFill>
        <p:spPr>
          <a:xfrm>
            <a:off x="3388450" y="1647950"/>
            <a:ext cx="3775750" cy="3813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78"/>
          <p:cNvSpPr/>
          <p:nvPr/>
        </p:nvSpPr>
        <p:spPr>
          <a:xfrm>
            <a:off x="3313425" y="1584300"/>
            <a:ext cx="3925800" cy="394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78"/>
          <p:cNvSpPr/>
          <p:nvPr/>
        </p:nvSpPr>
        <p:spPr>
          <a:xfrm>
            <a:off x="412525" y="4458250"/>
            <a:ext cx="2757900" cy="215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7" name="Google Shape;587;p78"/>
          <p:cNvPicPr preferRelativeResize="0"/>
          <p:nvPr/>
        </p:nvPicPr>
        <p:blipFill>
          <a:blip r:embed="rId3">
            <a:alphaModFix/>
          </a:blip>
          <a:stretch>
            <a:fillRect/>
          </a:stretch>
        </p:blipFill>
        <p:spPr>
          <a:xfrm>
            <a:off x="412525" y="4501487"/>
            <a:ext cx="2757900" cy="2068425"/>
          </a:xfrm>
          <a:prstGeom prst="rect">
            <a:avLst/>
          </a:prstGeom>
          <a:noFill/>
          <a:ln>
            <a:noFill/>
          </a:ln>
        </p:spPr>
      </p:pic>
      <p:pic>
        <p:nvPicPr>
          <p:cNvPr id="588" name="Google Shape;588;p78"/>
          <p:cNvPicPr preferRelativeResize="0"/>
          <p:nvPr/>
        </p:nvPicPr>
        <p:blipFill>
          <a:blip r:embed="rId4">
            <a:alphaModFix/>
          </a:blip>
          <a:stretch>
            <a:fillRect/>
          </a:stretch>
        </p:blipFill>
        <p:spPr>
          <a:xfrm>
            <a:off x="3377750" y="1649475"/>
            <a:ext cx="3837267" cy="38756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79"/>
          <p:cNvSpPr txBox="1"/>
          <p:nvPr>
            <p:ph idx="1" type="body"/>
          </p:nvPr>
        </p:nvSpPr>
        <p:spPr>
          <a:xfrm>
            <a:off x="609600" y="2362200"/>
            <a:ext cx="4090800" cy="3733800"/>
          </a:xfrm>
          <a:prstGeom prst="rect">
            <a:avLst/>
          </a:prstGeom>
        </p:spPr>
        <p:txBody>
          <a:bodyPr anchorCtr="0" anchor="t" bIns="45700" lIns="91425" spcFirstLastPara="1" rIns="91425" wrap="square" tIns="45700">
            <a:noAutofit/>
          </a:bodyPr>
          <a:lstStyle/>
          <a:p>
            <a:pPr indent="0" lvl="0" marL="0" rtl="0" algn="l">
              <a:spcBef>
                <a:spcPts val="540"/>
              </a:spcBef>
              <a:spcAft>
                <a:spcPts val="0"/>
              </a:spcAft>
              <a:buNone/>
            </a:pPr>
            <a:r>
              <a:rPr lang="en-US"/>
              <a:t>This is the ROC curve and is often used to compare classifiers</a:t>
            </a:r>
            <a:endParaRPr/>
          </a:p>
          <a:p>
            <a:pPr indent="0" lvl="0" marL="0" rtl="0" algn="l">
              <a:spcBef>
                <a:spcPts val="540"/>
              </a:spcBef>
              <a:spcAft>
                <a:spcPts val="0"/>
              </a:spcAft>
              <a:buNone/>
            </a:pPr>
            <a:r>
              <a:rPr lang="en-US"/>
              <a:t>(compare the area under the curve).</a:t>
            </a:r>
            <a:endParaRPr/>
          </a:p>
        </p:txBody>
      </p:sp>
      <p:sp>
        <p:nvSpPr>
          <p:cNvPr id="595" name="Google Shape;595;p79"/>
          <p:cNvSpPr/>
          <p:nvPr/>
        </p:nvSpPr>
        <p:spPr>
          <a:xfrm>
            <a:off x="4799500" y="1584300"/>
            <a:ext cx="3925800" cy="394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6" name="Google Shape;596;p79"/>
          <p:cNvPicPr preferRelativeResize="0"/>
          <p:nvPr/>
        </p:nvPicPr>
        <p:blipFill>
          <a:blip r:embed="rId3">
            <a:alphaModFix/>
          </a:blip>
          <a:stretch>
            <a:fillRect/>
          </a:stretch>
        </p:blipFill>
        <p:spPr>
          <a:xfrm>
            <a:off x="4906825" y="1686975"/>
            <a:ext cx="3724750" cy="37620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80"/>
          <p:cNvSpPr txBox="1"/>
          <p:nvPr>
            <p:ph idx="1" type="body"/>
          </p:nvPr>
        </p:nvSpPr>
        <p:spPr>
          <a:xfrm>
            <a:off x="609600" y="1252050"/>
            <a:ext cx="7573200" cy="1405500"/>
          </a:xfrm>
          <a:prstGeom prst="rect">
            <a:avLst/>
          </a:prstGeom>
        </p:spPr>
        <p:txBody>
          <a:bodyPr anchorCtr="0" anchor="t" bIns="45700" lIns="91425" spcFirstLastPara="1" rIns="91425" wrap="square" tIns="45700">
            <a:noAutofit/>
          </a:bodyPr>
          <a:lstStyle/>
          <a:p>
            <a:pPr indent="0" lvl="0" marL="0" rtl="0" algn="l">
              <a:spcBef>
                <a:spcPts val="840"/>
              </a:spcBef>
              <a:spcAft>
                <a:spcPts val="0"/>
              </a:spcAft>
              <a:buNone/>
            </a:pPr>
            <a:r>
              <a:rPr lang="en-US"/>
              <a:t>Can combine with other methods. E.g.</a:t>
            </a:r>
            <a:br>
              <a:rPr lang="en-US"/>
            </a:br>
            <a:r>
              <a:rPr lang="en-US"/>
              <a:t>differential equations/physics</a:t>
            </a:r>
            <a:br>
              <a:rPr lang="en-US"/>
            </a:br>
            <a:r>
              <a:rPr lang="en-US"/>
              <a:t>c</a:t>
            </a:r>
            <a:r>
              <a:rPr lang="en-US"/>
              <a:t>ontrol theory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pic>
        <p:nvPicPr>
          <p:cNvPr descr="This animation depicts year 109 from a 155 &#10;year climate simulation in which a 0.1 degree &#10;ocean and sea-ice model is coupled to a 0.5 &#10;degree atmosphere and land model. Sea ice &#10;thickness is shown at the poles, and sea &#10;surface temperature is rendered as a colored &#10;contour over the oceans. This simulation &#10;represents the first ever multi-century fully &#10;coupled simulation with an eddy-resolving &#10;ocean. This control run shows present day &#10;conditions and provides a proof-of-concept &#10;for using large scale computing systems to &#10;achieve significantly increased model &#10;resolution. &#10; &#10;Note the presence of sharp sea surface &#10;temperature gradients, spinning ocean eddies, &#10;and hurricane tracks that appear as transient &#10;cold wakes east of Japan. While this &#10;simulation has excellent Antarctic sea ice &#10;statistics, it exhibits unrealistic behavior in the &#10;Arctic with less than expected sea ice &#10;thickness and coverage. &#10; &#10;Researcher:  Dr. J. M. Dennis (NCAR) &#10; &#10;Collaborators: &#10;James Kinter (COLA) &#10;Cecilia Bitz (University of Washington) &#10;Frank Bryan (NCAR) &#10;John Dennis (NCAR) &#10;Ben Kirtman (University of Miami) &#10;Richard Loft (NCAR) &#10;Cristiana Stan (COLA) &#10;Mariana Vertenstein (NCAR) &#10; &#10;Visualization: &#10;Tim Scheitlin (NCAR) &#10;Ryan McVeigh (NCAR) &#10; &#10;http://vets.ucar.edu/vg/CICE/" id="608" name="Google Shape;608;p81" title="High Resolution, Multi-Century, Coupled Climate Simulation">
            <a:hlinkClick r:id="rId3"/>
          </p:cNvPr>
          <p:cNvPicPr preferRelativeResize="0"/>
          <p:nvPr/>
        </p:nvPicPr>
        <p:blipFill>
          <a:blip r:embed="rId4">
            <a:alphaModFix/>
          </a:blip>
          <a:stretch>
            <a:fillRect/>
          </a:stretch>
        </p:blipFill>
        <p:spPr>
          <a:xfrm>
            <a:off x="1773813" y="2765850"/>
            <a:ext cx="5244775" cy="3933575"/>
          </a:xfrm>
          <a:prstGeom prst="rect">
            <a:avLst/>
          </a:prstGeom>
          <a:noFill/>
          <a:ln>
            <a:noFill/>
          </a:ln>
        </p:spPr>
      </p:pic>
      <p:sp>
        <p:nvSpPr>
          <p:cNvPr id="609" name="Google Shape;609;p81"/>
          <p:cNvSpPr txBox="1"/>
          <p:nvPr>
            <p:ph idx="1" type="body"/>
          </p:nvPr>
        </p:nvSpPr>
        <p:spPr>
          <a:xfrm>
            <a:off x="609600" y="1252050"/>
            <a:ext cx="7573200" cy="1405500"/>
          </a:xfrm>
          <a:prstGeom prst="rect">
            <a:avLst/>
          </a:prstGeom>
        </p:spPr>
        <p:txBody>
          <a:bodyPr anchorCtr="0" anchor="t" bIns="45700" lIns="91425" spcFirstLastPara="1" rIns="91425" wrap="square" tIns="45700">
            <a:noAutofit/>
          </a:bodyPr>
          <a:lstStyle/>
          <a:p>
            <a:pPr indent="0" lvl="0" marL="0" rtl="0" algn="l">
              <a:spcBef>
                <a:spcPts val="840"/>
              </a:spcBef>
              <a:spcAft>
                <a:spcPts val="0"/>
              </a:spcAft>
              <a:buNone/>
            </a:pPr>
            <a:r>
              <a:rPr lang="en-US"/>
              <a:t>Can combine with other methods. E.g.</a:t>
            </a:r>
            <a:br>
              <a:rPr lang="en-US"/>
            </a:br>
            <a:r>
              <a:rPr lang="en-US">
                <a:solidFill>
                  <a:srgbClr val="434343"/>
                </a:solidFill>
              </a:rPr>
              <a:t>differential equations/physics</a:t>
            </a:r>
            <a:br>
              <a:rPr lang="en-US"/>
            </a:br>
            <a:r>
              <a:rPr lang="en-US"/>
              <a:t>control theory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82"/>
          <p:cNvSpPr txBox="1"/>
          <p:nvPr>
            <p:ph idx="1" type="body"/>
          </p:nvPr>
        </p:nvSpPr>
        <p:spPr>
          <a:xfrm>
            <a:off x="609600" y="1252050"/>
            <a:ext cx="7573200" cy="1405500"/>
          </a:xfrm>
          <a:prstGeom prst="rect">
            <a:avLst/>
          </a:prstGeom>
        </p:spPr>
        <p:txBody>
          <a:bodyPr anchorCtr="0" anchor="t" bIns="45700" lIns="91425" spcFirstLastPara="1" rIns="91425" wrap="square" tIns="45700">
            <a:noAutofit/>
          </a:bodyPr>
          <a:lstStyle/>
          <a:p>
            <a:pPr indent="0" lvl="0" marL="0" rtl="0" algn="l">
              <a:spcBef>
                <a:spcPts val="840"/>
              </a:spcBef>
              <a:spcAft>
                <a:spcPts val="0"/>
              </a:spcAft>
              <a:buNone/>
            </a:pPr>
            <a:r>
              <a:rPr lang="en-US"/>
              <a:t>Can combine with other methods. E.g.</a:t>
            </a:r>
            <a:br>
              <a:rPr lang="en-US"/>
            </a:br>
            <a:r>
              <a:rPr lang="en-US">
                <a:solidFill>
                  <a:srgbClr val="FFFFFF"/>
                </a:solidFill>
              </a:rPr>
              <a:t>differential equations/physics</a:t>
            </a:r>
            <a:br>
              <a:rPr lang="en-US"/>
            </a:br>
            <a:r>
              <a:rPr lang="en-US">
                <a:solidFill>
                  <a:srgbClr val="434343"/>
                </a:solidFill>
              </a:rPr>
              <a:t>control theory</a:t>
            </a:r>
            <a:endParaRPr>
              <a:solidFill>
                <a:srgbClr val="434343"/>
              </a:solidFill>
            </a:endParaRPr>
          </a:p>
        </p:txBody>
      </p:sp>
      <p:pic>
        <p:nvPicPr>
          <p:cNvPr descr="A new version of Atlas, designed to operate outdoors and inside buildings.  It is specialized for mobile manipulation.  It is electrically powered and hydraulically actuated.  It uses sensors in its body and legs to balance and LIDAR and stereo sensors in its head to avoid obstacles, assess the terrain, help with navigation and manipulate objects.  This version of Atlas is about 5' 9&quot; tall (about a head shorter than the DRC Atlas) and weighs 180 lbs." id="616" name="Google Shape;616;p82" title="Atlas, The Next Generation">
            <a:hlinkClick r:id="rId3"/>
          </p:cNvPr>
          <p:cNvPicPr preferRelativeResize="0"/>
          <p:nvPr/>
        </p:nvPicPr>
        <p:blipFill>
          <a:blip r:embed="rId4">
            <a:alphaModFix/>
          </a:blip>
          <a:stretch>
            <a:fillRect/>
          </a:stretch>
        </p:blipFill>
        <p:spPr>
          <a:xfrm>
            <a:off x="1679575" y="2754500"/>
            <a:ext cx="5320150" cy="3990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0"/>
          <p:cNvSpPr txBox="1"/>
          <p:nvPr>
            <p:ph idx="1" type="body"/>
          </p:nvPr>
        </p:nvSpPr>
        <p:spPr>
          <a:xfrm>
            <a:off x="609600" y="2362200"/>
            <a:ext cx="2871900" cy="3733800"/>
          </a:xfrm>
          <a:prstGeom prst="rect">
            <a:avLst/>
          </a:prstGeom>
        </p:spPr>
        <p:txBody>
          <a:bodyPr anchorCtr="0" anchor="t" bIns="45700" lIns="91425" spcFirstLastPara="1" rIns="91425" wrap="square" tIns="45700">
            <a:noAutofit/>
          </a:bodyPr>
          <a:lstStyle/>
          <a:p>
            <a:pPr indent="0" lvl="0" marL="0" rtl="0" algn="l">
              <a:spcBef>
                <a:spcPts val="840"/>
              </a:spcBef>
              <a:spcAft>
                <a:spcPts val="0"/>
              </a:spcAft>
              <a:buNone/>
            </a:pPr>
            <a:r>
              <a:rPr lang="en-US"/>
              <a:t>Take photos with &amp; without a flash</a:t>
            </a:r>
            <a:endParaRPr/>
          </a:p>
          <a:p>
            <a:pPr indent="0" lvl="0" marL="0" rtl="0" algn="l">
              <a:spcBef>
                <a:spcPts val="840"/>
              </a:spcBef>
              <a:spcAft>
                <a:spcPts val="0"/>
              </a:spcAft>
              <a:buNone/>
            </a:pPr>
            <a:r>
              <a:t/>
            </a:r>
            <a:endParaRPr/>
          </a:p>
          <a:p>
            <a:pPr indent="0" lvl="0" marL="0" rtl="0" algn="l">
              <a:spcBef>
                <a:spcPts val="840"/>
              </a:spcBef>
              <a:spcAft>
                <a:spcPts val="0"/>
              </a:spcAft>
              <a:buNone/>
            </a:pPr>
            <a:r>
              <a:rPr b="1" lang="en-US" sz="1200"/>
              <a:t>Tracking system</a:t>
            </a:r>
            <a:br>
              <a:rPr lang="en-US" sz="1200"/>
            </a:br>
            <a:r>
              <a:rPr lang="en-US" sz="1200"/>
              <a:t>a. flash</a:t>
            </a:r>
            <a:br>
              <a:rPr lang="en-US" sz="1200"/>
            </a:br>
            <a:r>
              <a:rPr lang="en-US" sz="1200"/>
              <a:t>b. 390nm filter</a:t>
            </a:r>
            <a:br>
              <a:rPr lang="en-US" sz="1200"/>
            </a:br>
            <a:r>
              <a:rPr lang="en-US" sz="1200"/>
              <a:t>c/d. Camera and lens</a:t>
            </a:r>
            <a:br>
              <a:rPr lang="en-US" sz="1200"/>
            </a:br>
            <a:r>
              <a:rPr lang="en-US" sz="1200"/>
              <a:t>e. raspberry pi and control electronics</a:t>
            </a:r>
            <a:br>
              <a:rPr lang="en-US" sz="1200"/>
            </a:br>
            <a:r>
              <a:rPr lang="en-US" sz="1200"/>
              <a:t>f. 9V batteries</a:t>
            </a:r>
            <a:endParaRPr sz="1200"/>
          </a:p>
          <a:p>
            <a:pPr indent="0" lvl="0" marL="0" rtl="0" algn="l">
              <a:spcBef>
                <a:spcPts val="840"/>
              </a:spcBef>
              <a:spcAft>
                <a:spcPts val="0"/>
              </a:spcAft>
              <a:buNone/>
            </a:pPr>
            <a:r>
              <a:t/>
            </a:r>
            <a:endParaRPr sz="1200"/>
          </a:p>
          <a:p>
            <a:pPr indent="0" lvl="0" marL="0" rtl="0" algn="l">
              <a:spcBef>
                <a:spcPts val="840"/>
              </a:spcBef>
              <a:spcAft>
                <a:spcPts val="0"/>
              </a:spcAft>
              <a:buNone/>
            </a:pPr>
            <a:r>
              <a:t/>
            </a:r>
            <a:endParaRPr/>
          </a:p>
        </p:txBody>
      </p:sp>
      <p:pic>
        <p:nvPicPr>
          <p:cNvPr id="135" name="Google Shape;135;p20"/>
          <p:cNvPicPr preferRelativeResize="0"/>
          <p:nvPr/>
        </p:nvPicPr>
        <p:blipFill>
          <a:blip r:embed="rId3">
            <a:alphaModFix/>
          </a:blip>
          <a:stretch>
            <a:fillRect/>
          </a:stretch>
        </p:blipFill>
        <p:spPr>
          <a:xfrm>
            <a:off x="159225" y="154400"/>
            <a:ext cx="8825534" cy="1781925"/>
          </a:xfrm>
          <a:prstGeom prst="rect">
            <a:avLst/>
          </a:prstGeom>
          <a:noFill/>
          <a:ln>
            <a:noFill/>
          </a:ln>
        </p:spPr>
      </p:pic>
      <p:pic>
        <p:nvPicPr>
          <p:cNvPr id="136" name="Google Shape;136;p20"/>
          <p:cNvPicPr preferRelativeResize="0"/>
          <p:nvPr/>
        </p:nvPicPr>
        <p:blipFill>
          <a:blip r:embed="rId4">
            <a:alphaModFix/>
          </a:blip>
          <a:stretch>
            <a:fillRect/>
          </a:stretch>
        </p:blipFill>
        <p:spPr>
          <a:xfrm>
            <a:off x="3755025" y="2153350"/>
            <a:ext cx="4630100" cy="36626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21" name="Shape 621"/>
        <p:cNvGrpSpPr/>
        <p:nvPr/>
      </p:nvGrpSpPr>
      <p:grpSpPr>
        <a:xfrm>
          <a:off x="0" y="0"/>
          <a:ext cx="0" cy="0"/>
          <a:chOff x="0" y="0"/>
          <a:chExt cx="0" cy="0"/>
        </a:xfrm>
      </p:grpSpPr>
      <p:sp>
        <p:nvSpPr>
          <p:cNvPr id="622" name="Google Shape;622;p83"/>
          <p:cNvSpPr txBox="1"/>
          <p:nvPr>
            <p:ph type="ctrTitle"/>
          </p:nvPr>
        </p:nvSpPr>
        <p:spPr>
          <a:xfrm>
            <a:off x="609600" y="2209800"/>
            <a:ext cx="8229600" cy="18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demo!</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84"/>
          <p:cNvSpPr txBox="1"/>
          <p:nvPr>
            <p:ph type="ctrTitle"/>
          </p:nvPr>
        </p:nvSpPr>
        <p:spPr>
          <a:xfrm>
            <a:off x="609600" y="1224325"/>
            <a:ext cx="8229600" cy="18288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a:t>Summary #2</a:t>
            </a:r>
            <a:endParaRPr b="1"/>
          </a:p>
        </p:txBody>
      </p:sp>
      <p:sp>
        <p:nvSpPr>
          <p:cNvPr id="629" name="Google Shape;629;p84"/>
          <p:cNvSpPr txBox="1"/>
          <p:nvPr>
            <p:ph idx="1" type="subTitle"/>
          </p:nvPr>
        </p:nvSpPr>
        <p:spPr>
          <a:xfrm>
            <a:off x="609600" y="2722200"/>
            <a:ext cx="8229600" cy="3221400"/>
          </a:xfrm>
          <a:prstGeom prst="rect">
            <a:avLst/>
          </a:prstGeom>
        </p:spPr>
        <p:txBody>
          <a:bodyPr anchorCtr="0" anchor="t" bIns="45700" lIns="91425" spcFirstLastPara="1" rIns="91425" wrap="square" tIns="45700">
            <a:noAutofit/>
          </a:bodyPr>
          <a:lstStyle/>
          <a:p>
            <a:pPr indent="-431800" lvl="0" marL="457200" rtl="0" algn="l">
              <a:spcBef>
                <a:spcPts val="0"/>
              </a:spcBef>
              <a:spcAft>
                <a:spcPts val="0"/>
              </a:spcAft>
              <a:buSzPts val="3200"/>
              <a:buChar char="-"/>
            </a:pPr>
            <a:r>
              <a:rPr lang="en-US"/>
              <a:t>Classifier can only recognise what it’s been trained on.</a:t>
            </a:r>
            <a:endParaRPr/>
          </a:p>
          <a:p>
            <a:pPr indent="-342900" lvl="1" marL="914400" rtl="0" algn="l">
              <a:spcBef>
                <a:spcPts val="0"/>
              </a:spcBef>
              <a:spcAft>
                <a:spcPts val="0"/>
              </a:spcAft>
              <a:buSzPts val="1800"/>
              <a:buChar char="-"/>
            </a:pPr>
            <a:r>
              <a:rPr b="1" lang="en-US"/>
              <a:t>Fails in new situations!</a:t>
            </a:r>
            <a:endParaRPr/>
          </a:p>
          <a:p>
            <a:pPr indent="-342900" lvl="1" marL="914400" rtl="0" algn="l">
              <a:spcBef>
                <a:spcPts val="0"/>
              </a:spcBef>
              <a:spcAft>
                <a:spcPts val="0"/>
              </a:spcAft>
              <a:buSzPts val="1800"/>
              <a:buChar char="-"/>
            </a:pPr>
            <a:r>
              <a:rPr lang="en-US"/>
              <a:t>C</a:t>
            </a:r>
            <a:r>
              <a:rPr lang="en-US"/>
              <a:t>an it be </a:t>
            </a:r>
            <a:r>
              <a:rPr b="1" lang="en-US"/>
              <a:t>overconfident</a:t>
            </a:r>
            <a:r>
              <a:rPr lang="en-US"/>
              <a:t>?</a:t>
            </a:r>
            <a:endParaRPr/>
          </a:p>
          <a:p>
            <a:pPr indent="-342900" lvl="1" marL="914400" rtl="0" algn="l">
              <a:spcBef>
                <a:spcPts val="0"/>
              </a:spcBef>
              <a:spcAft>
                <a:spcPts val="0"/>
              </a:spcAft>
              <a:buSzPts val="1800"/>
              <a:buChar char="-"/>
            </a:pPr>
            <a:r>
              <a:rPr lang="en-US"/>
              <a:t>Needs</a:t>
            </a:r>
            <a:r>
              <a:rPr b="1" lang="en-US"/>
              <a:t> lots of data:</a:t>
            </a:r>
            <a:r>
              <a:rPr lang="en-US"/>
              <a:t> can we be more efficient?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85"/>
          <p:cNvSpPr txBox="1"/>
          <p:nvPr>
            <p:ph type="title"/>
          </p:nvPr>
        </p:nvSpPr>
        <p:spPr>
          <a:xfrm>
            <a:off x="609600" y="2422175"/>
            <a:ext cx="8229600" cy="762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Thank you!</a:t>
            </a:r>
            <a:endParaRPr/>
          </a:p>
        </p:txBody>
      </p:sp>
      <p:sp>
        <p:nvSpPr>
          <p:cNvPr id="636" name="Google Shape;636;p85"/>
          <p:cNvSpPr txBox="1"/>
          <p:nvPr>
            <p:ph idx="1" type="body"/>
          </p:nvPr>
        </p:nvSpPr>
        <p:spPr>
          <a:xfrm>
            <a:off x="609600" y="3412775"/>
            <a:ext cx="4038600" cy="873300"/>
          </a:xfrm>
          <a:prstGeom prst="rect">
            <a:avLst/>
          </a:prstGeom>
        </p:spPr>
        <p:txBody>
          <a:bodyPr anchorCtr="0" anchor="t" bIns="45700" lIns="91425" spcFirstLastPara="1" rIns="91425" wrap="square" tIns="45700">
            <a:noAutofit/>
          </a:bodyPr>
          <a:lstStyle/>
          <a:p>
            <a:pPr indent="0" lvl="0" marL="0" rtl="0" algn="l">
              <a:spcBef>
                <a:spcPts val="840"/>
              </a:spcBef>
              <a:spcAft>
                <a:spcPts val="0"/>
              </a:spcAft>
              <a:buNone/>
            </a:pPr>
            <a:r>
              <a:rPr lang="en-US"/>
              <a:t>Questions?</a:t>
            </a:r>
            <a:endParaRPr/>
          </a:p>
        </p:txBody>
      </p:sp>
      <p:pic>
        <p:nvPicPr>
          <p:cNvPr id="637" name="Google Shape;637;p85"/>
          <p:cNvPicPr preferRelativeResize="0"/>
          <p:nvPr/>
        </p:nvPicPr>
        <p:blipFill>
          <a:blip r:embed="rId3">
            <a:alphaModFix/>
          </a:blip>
          <a:stretch>
            <a:fillRect/>
          </a:stretch>
        </p:blipFill>
        <p:spPr>
          <a:xfrm>
            <a:off x="3873375" y="1868975"/>
            <a:ext cx="4858400" cy="2874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21"/>
          <p:cNvPicPr preferRelativeResize="0"/>
          <p:nvPr/>
        </p:nvPicPr>
        <p:blipFill>
          <a:blip r:embed="rId3">
            <a:alphaModFix/>
          </a:blip>
          <a:stretch>
            <a:fillRect/>
          </a:stretch>
        </p:blipFill>
        <p:spPr>
          <a:xfrm>
            <a:off x="134900" y="177138"/>
            <a:ext cx="8874199" cy="1736450"/>
          </a:xfrm>
          <a:prstGeom prst="rect">
            <a:avLst/>
          </a:prstGeom>
          <a:noFill/>
          <a:ln>
            <a:noFill/>
          </a:ln>
        </p:spPr>
      </p:pic>
      <p:sp>
        <p:nvSpPr>
          <p:cNvPr id="143" name="Google Shape;143;p21"/>
          <p:cNvSpPr txBox="1"/>
          <p:nvPr>
            <p:ph idx="1" type="body"/>
          </p:nvPr>
        </p:nvSpPr>
        <p:spPr>
          <a:xfrm>
            <a:off x="609600" y="2362200"/>
            <a:ext cx="3146700" cy="3733800"/>
          </a:xfrm>
          <a:prstGeom prst="rect">
            <a:avLst/>
          </a:prstGeom>
        </p:spPr>
        <p:txBody>
          <a:bodyPr anchorCtr="0" anchor="t" bIns="45700" lIns="91425" spcFirstLastPara="1" rIns="91425" wrap="square" tIns="45700">
            <a:noAutofit/>
          </a:bodyPr>
          <a:lstStyle/>
          <a:p>
            <a:pPr indent="0" lvl="0" marL="0" rtl="0" algn="l">
              <a:spcBef>
                <a:spcPts val="840"/>
              </a:spcBef>
              <a:spcAft>
                <a:spcPts val="0"/>
              </a:spcAft>
              <a:buNone/>
            </a:pPr>
            <a:r>
              <a:rPr lang="en-US"/>
              <a:t>Take photos with &amp; without a flash</a:t>
            </a:r>
            <a:endParaRPr/>
          </a:p>
          <a:p>
            <a:pPr indent="0" lvl="0" marL="0" rtl="0" algn="l">
              <a:spcBef>
                <a:spcPts val="840"/>
              </a:spcBef>
              <a:spcAft>
                <a:spcPts val="0"/>
              </a:spcAft>
              <a:buNone/>
            </a:pPr>
            <a:r>
              <a:rPr b="1" lang="en-US"/>
              <a:t>Align them</a:t>
            </a:r>
            <a:r>
              <a:rPr lang="en-US"/>
              <a:t> &amp; subtract</a:t>
            </a:r>
            <a:endParaRPr/>
          </a:p>
          <a:p>
            <a:pPr indent="0" lvl="0" marL="0" rtl="0" algn="l">
              <a:spcBef>
                <a:spcPts val="840"/>
              </a:spcBef>
              <a:spcAft>
                <a:spcPts val="0"/>
              </a:spcAft>
              <a:buNone/>
            </a:pPr>
            <a:r>
              <a:rPr lang="en-US"/>
              <a:t>Look for </a:t>
            </a:r>
            <a:r>
              <a:rPr b="1" lang="en-US"/>
              <a:t>bright spot</a:t>
            </a:r>
            <a:r>
              <a:rPr lang="en-US"/>
              <a:t> in result</a:t>
            </a:r>
            <a:endParaRPr/>
          </a:p>
        </p:txBody>
      </p:sp>
      <p:sp>
        <p:nvSpPr>
          <p:cNvPr id="144" name="Google Shape;144;p21"/>
          <p:cNvSpPr txBox="1"/>
          <p:nvPr>
            <p:ph idx="1" type="body"/>
          </p:nvPr>
        </p:nvSpPr>
        <p:spPr>
          <a:xfrm>
            <a:off x="609600" y="2362200"/>
            <a:ext cx="3146700" cy="3733800"/>
          </a:xfrm>
          <a:prstGeom prst="rect">
            <a:avLst/>
          </a:prstGeom>
        </p:spPr>
        <p:txBody>
          <a:bodyPr anchorCtr="0" anchor="t" bIns="45700" lIns="91425" spcFirstLastPara="1" rIns="91425" wrap="square" tIns="45700">
            <a:noAutofit/>
          </a:bodyPr>
          <a:lstStyle/>
          <a:p>
            <a:pPr indent="0" lvl="0" marL="0" rtl="0" algn="l">
              <a:spcBef>
                <a:spcPts val="840"/>
              </a:spcBef>
              <a:spcAft>
                <a:spcPts val="0"/>
              </a:spcAft>
              <a:buNone/>
            </a:pPr>
            <a:r>
              <a:rPr lang="en-US"/>
              <a:t>Take photos with &amp; without a flash</a:t>
            </a:r>
            <a:endParaRPr/>
          </a:p>
          <a:p>
            <a:pPr indent="0" lvl="0" marL="0" rtl="0" algn="l">
              <a:spcBef>
                <a:spcPts val="840"/>
              </a:spcBef>
              <a:spcAft>
                <a:spcPts val="0"/>
              </a:spcAft>
              <a:buNone/>
            </a:pPr>
            <a:r>
              <a:rPr b="1" lang="en-US"/>
              <a:t>Align them</a:t>
            </a:r>
            <a:r>
              <a:rPr lang="en-US"/>
              <a:t> &amp; subtract</a:t>
            </a:r>
            <a:endParaRPr/>
          </a:p>
          <a:p>
            <a:pPr indent="0" lvl="0" marL="0" rtl="0" algn="l">
              <a:spcBef>
                <a:spcPts val="840"/>
              </a:spcBef>
              <a:spcAft>
                <a:spcPts val="0"/>
              </a:spcAft>
              <a:buNone/>
            </a:pPr>
            <a:r>
              <a:rPr lang="en-US"/>
              <a:t>Look for </a:t>
            </a:r>
            <a:r>
              <a:rPr b="1" lang="en-US"/>
              <a:t>bright spot</a:t>
            </a:r>
            <a:r>
              <a:rPr lang="en-US"/>
              <a:t> in result</a:t>
            </a:r>
            <a:endParaRPr/>
          </a:p>
        </p:txBody>
      </p:sp>
      <p:sp>
        <p:nvSpPr>
          <p:cNvPr id="145" name="Google Shape;145;p21"/>
          <p:cNvSpPr txBox="1"/>
          <p:nvPr>
            <p:ph idx="1" type="body"/>
          </p:nvPr>
        </p:nvSpPr>
        <p:spPr>
          <a:xfrm>
            <a:off x="4793850" y="2362200"/>
            <a:ext cx="3146700" cy="3733800"/>
          </a:xfrm>
          <a:prstGeom prst="rect">
            <a:avLst/>
          </a:prstGeom>
        </p:spPr>
        <p:txBody>
          <a:bodyPr anchorCtr="0" anchor="t" bIns="45700" lIns="91425" spcFirstLastPara="1" rIns="91425" wrap="square" tIns="45700">
            <a:noAutofit/>
          </a:bodyPr>
          <a:lstStyle/>
          <a:p>
            <a:pPr indent="0" lvl="0" marL="0" rtl="0" algn="l">
              <a:spcBef>
                <a:spcPts val="840"/>
              </a:spcBef>
              <a:spcAft>
                <a:spcPts val="0"/>
              </a:spcAft>
              <a:buNone/>
            </a:pPr>
            <a:r>
              <a:rPr lang="en-US"/>
              <a:t>False positives caused by litter, butterflies (!), pollen, etc.</a:t>
            </a:r>
            <a:endParaRPr/>
          </a:p>
          <a:p>
            <a:pPr indent="0" lvl="0" marL="0" rtl="0" algn="l">
              <a:spcBef>
                <a:spcPts val="840"/>
              </a:spcBef>
              <a:spcAft>
                <a:spcPts val="0"/>
              </a:spcAft>
              <a:buNone/>
            </a:pPr>
            <a:r>
              <a:t/>
            </a:r>
            <a:endParaRPr/>
          </a:p>
          <a:p>
            <a:pPr indent="0" lvl="0" marL="0" rtl="0" algn="l">
              <a:spcBef>
                <a:spcPts val="840"/>
              </a:spcBef>
              <a:spcAft>
                <a:spcPts val="0"/>
              </a:spcAft>
              <a:buNone/>
            </a:pPr>
            <a:r>
              <a:rPr lang="en-US"/>
              <a:t>Need to do ML on the images to find the real bee.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2"/>
          <p:cNvSpPr txBox="1"/>
          <p:nvPr>
            <p:ph idx="1" type="body"/>
          </p:nvPr>
        </p:nvSpPr>
        <p:spPr>
          <a:xfrm>
            <a:off x="609600" y="2362200"/>
            <a:ext cx="2524500" cy="3733800"/>
          </a:xfrm>
          <a:prstGeom prst="rect">
            <a:avLst/>
          </a:prstGeom>
        </p:spPr>
        <p:txBody>
          <a:bodyPr anchorCtr="0" anchor="t" bIns="45700" lIns="91425" spcFirstLastPara="1" rIns="91425" wrap="square" tIns="45700">
            <a:noAutofit/>
          </a:bodyPr>
          <a:lstStyle/>
          <a:p>
            <a:pPr indent="0" lvl="0" marL="0" rtl="0" algn="l">
              <a:spcBef>
                <a:spcPts val="840"/>
              </a:spcBef>
              <a:spcAft>
                <a:spcPts val="0"/>
              </a:spcAft>
              <a:buNone/>
            </a:pPr>
            <a:r>
              <a:rPr lang="en-US"/>
              <a:t>Also need to get the tracking system high enough… we tried drones, a tethered balloon &amp; a mast.</a:t>
            </a:r>
            <a:endParaRPr/>
          </a:p>
        </p:txBody>
      </p:sp>
      <p:pic>
        <p:nvPicPr>
          <p:cNvPr id="152" name="Google Shape;152;p22"/>
          <p:cNvPicPr preferRelativeResize="0"/>
          <p:nvPr/>
        </p:nvPicPr>
        <p:blipFill>
          <a:blip r:embed="rId3">
            <a:alphaModFix/>
          </a:blip>
          <a:stretch>
            <a:fillRect/>
          </a:stretch>
        </p:blipFill>
        <p:spPr>
          <a:xfrm>
            <a:off x="3479600" y="2409725"/>
            <a:ext cx="4962525" cy="3714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uos_ppt_template_colour">
  <a:themeElements>
    <a:clrScheme name="">
      <a:dk1>
        <a:srgbClr val="FCFBE3"/>
      </a:dk1>
      <a:lt1>
        <a:srgbClr val="FFFFFF"/>
      </a:lt1>
      <a:dk2>
        <a:srgbClr val="336699"/>
      </a:dk2>
      <a:lt2>
        <a:srgbClr val="FFFF33"/>
      </a:lt2>
      <a:accent1>
        <a:srgbClr val="FFFF00"/>
      </a:accent1>
      <a:accent2>
        <a:srgbClr val="B5B5B5"/>
      </a:accent2>
      <a:accent3>
        <a:srgbClr val="ADB8CA"/>
      </a:accent3>
      <a:accent4>
        <a:srgbClr val="DADADA"/>
      </a:accent4>
      <a:accent5>
        <a:srgbClr val="FFFFAA"/>
      </a:accent5>
      <a:accent6>
        <a:srgbClr val="A4A4A4"/>
      </a:accent6>
      <a:hlink>
        <a:srgbClr val="00B4F0"/>
      </a:hlink>
      <a:folHlink>
        <a:srgbClr val="FF00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